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59" r:id="rId4"/>
    <p:sldId id="268" r:id="rId5"/>
    <p:sldId id="269" r:id="rId6"/>
    <p:sldId id="270" r:id="rId7"/>
    <p:sldId id="266" r:id="rId8"/>
    <p:sldId id="264" r:id="rId9"/>
    <p:sldId id="271" r:id="rId10"/>
    <p:sldId id="272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2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36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-30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 anchor="ctr" anchorCtr="0"/>
          <a:lstStyle/>
          <a:p>
            <a:pPr>
              <a:defRPr/>
            </a:pPr>
            <a:r>
              <a:rPr lang="de-DE" sz="1400" dirty="0"/>
              <a:t>Titel</a:t>
            </a:r>
          </a:p>
        </c:rich>
      </c:tx>
      <c:layout>
        <c:manualLayout>
          <c:xMode val="edge"/>
          <c:yMode val="edge"/>
          <c:x val="0.35457423456852499"/>
          <c:y val="1.7836412291338501E-2"/>
        </c:manualLayout>
      </c:layout>
      <c:overlay val="0"/>
    </c:title>
    <c:autoTitleDeleted val="0"/>
    <c:plotArea>
      <c:layout/>
      <c:doughnutChart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Umsätze</c:v>
                </c:pt>
              </c:strCache>
            </c:strRef>
          </c:tx>
          <c:spPr>
            <a:ln w="19050"/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/>
              <a:effectLst/>
            </c:spPr>
            <c:extLst>
              <c:ext xmlns:c16="http://schemas.microsoft.com/office/drawing/2014/chart" uri="{C3380CC4-5D6E-409C-BE32-E72D297353CC}">
                <c16:uniqueId val="{00000001-8F19-4F4A-86B9-C93D28463D94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 w="19050"/>
              <a:effectLst/>
            </c:spPr>
            <c:extLst>
              <c:ext xmlns:c16="http://schemas.microsoft.com/office/drawing/2014/chart" uri="{C3380CC4-5D6E-409C-BE32-E72D297353CC}">
                <c16:uniqueId val="{00000003-8F19-4F4A-86B9-C93D28463D9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/>
              <a:effectLst/>
            </c:spPr>
            <c:extLst>
              <c:ext xmlns:c16="http://schemas.microsoft.com/office/drawing/2014/chart" uri="{C3380CC4-5D6E-409C-BE32-E72D297353CC}">
                <c16:uniqueId val="{00000005-8F19-4F4A-86B9-C93D28463D94}"/>
              </c:ext>
            </c:extLst>
          </c:dPt>
          <c:dPt>
            <c:idx val="3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/>
              <a:effectLst/>
            </c:spPr>
            <c:extLst>
              <c:ext xmlns:c16="http://schemas.microsoft.com/office/drawing/2014/chart" uri="{C3380CC4-5D6E-409C-BE32-E72D297353CC}">
                <c16:uniqueId val="{00000007-8F19-4F4A-86B9-C93D28463D94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/>
              <a:effectLst/>
            </c:spPr>
            <c:extLst>
              <c:ext xmlns:c16="http://schemas.microsoft.com/office/drawing/2014/chart" uri="{C3380CC4-5D6E-409C-BE32-E72D297353CC}">
                <c16:uniqueId val="{00000009-8F19-4F4A-86B9-C93D28463D94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/>
              <a:effectLst/>
            </c:spPr>
            <c:extLst>
              <c:ext xmlns:c16="http://schemas.microsoft.com/office/drawing/2014/chart" uri="{C3380CC4-5D6E-409C-BE32-E72D297353CC}">
                <c16:uniqueId val="{0000000B-8F19-4F4A-86B9-C93D28463D94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de-DE" dirty="0">
                        <a:solidFill>
                          <a:schemeClr val="bg1"/>
                        </a:solidFill>
                      </a:rPr>
                      <a:t>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19-4F4A-86B9-C93D28463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Blatt1!$A$2:$A$7</c:f>
              <c:strCache>
                <c:ptCount val="6"/>
                <c:pt idx="0">
                  <c:v> Legende</c:v>
                </c:pt>
                <c:pt idx="1">
                  <c:v> Legende</c:v>
                </c:pt>
                <c:pt idx="2">
                  <c:v> Legende</c:v>
                </c:pt>
                <c:pt idx="3">
                  <c:v> Legende</c:v>
                </c:pt>
                <c:pt idx="4">
                  <c:v> Legende</c:v>
                </c:pt>
                <c:pt idx="5">
                  <c:v> Legende</c:v>
                </c:pt>
              </c:strCache>
            </c:strRef>
          </c:cat>
          <c:val>
            <c:numRef>
              <c:f>Blatt1!$B$2:$B$7</c:f>
              <c:numCache>
                <c:formatCode>General</c:formatCode>
                <c:ptCount val="6"/>
                <c:pt idx="0">
                  <c:v>5.2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2.5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19-4F4A-86B9-C93D28463D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legend>
      <c:legendPos val="r"/>
      <c:layout>
        <c:manualLayout>
          <c:xMode val="edge"/>
          <c:yMode val="edge"/>
          <c:x val="0.71649888175617704"/>
          <c:y val="0.47053438733890002"/>
          <c:w val="0.15721704370970199"/>
          <c:h val="0.40781116885239999"/>
        </c:manualLayout>
      </c:layout>
      <c:overlay val="0"/>
      <c:txPr>
        <a:bodyPr rot="0" vert="horz" anchor="t" anchorCtr="0"/>
        <a:lstStyle/>
        <a:p>
          <a:pPr>
            <a:lnSpc>
              <a:spcPct val="80000"/>
            </a:lnSpc>
            <a:defRPr sz="1000" spc="0" baseline="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 anchor="ctr" anchorCtr="0"/>
          <a:lstStyle/>
          <a:p>
            <a:pPr>
              <a:defRPr/>
            </a:pPr>
            <a:r>
              <a:rPr lang="de-DE" sz="1400" dirty="0"/>
              <a:t>Titel</a:t>
            </a:r>
          </a:p>
        </c:rich>
      </c:tx>
      <c:layout>
        <c:manualLayout>
          <c:xMode val="edge"/>
          <c:yMode val="edge"/>
          <c:x val="0.35878911692867599"/>
          <c:y val="1.4346728225803899E-2"/>
        </c:manualLayout>
      </c:layout>
      <c:overlay val="0"/>
    </c:title>
    <c:autoTitleDeleted val="0"/>
    <c:plotArea>
      <c:layout/>
      <c:doughnutChart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Umsätze</c:v>
                </c:pt>
              </c:strCache>
            </c:strRef>
          </c:tx>
          <c:spPr>
            <a:ln w="19050"/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/>
              <a:effectLst/>
            </c:spPr>
            <c:extLst>
              <c:ext xmlns:c16="http://schemas.microsoft.com/office/drawing/2014/chart" uri="{C3380CC4-5D6E-409C-BE32-E72D297353CC}">
                <c16:uniqueId val="{00000001-0D8F-4962-8F4C-6C21E9587D5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/>
              <a:effectLst/>
            </c:spPr>
            <c:extLst>
              <c:ext xmlns:c16="http://schemas.microsoft.com/office/drawing/2014/chart" uri="{C3380CC4-5D6E-409C-BE32-E72D297353CC}">
                <c16:uniqueId val="{00000003-0D8F-4962-8F4C-6C21E9587D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/>
              <a:effectLst/>
            </c:spPr>
            <c:extLst>
              <c:ext xmlns:c16="http://schemas.microsoft.com/office/drawing/2014/chart" uri="{C3380CC4-5D6E-409C-BE32-E72D297353CC}">
                <c16:uniqueId val="{00000005-0D8F-4962-8F4C-6C21E9587D58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/>
              <a:effectLst/>
            </c:spPr>
            <c:extLst>
              <c:ext xmlns:c16="http://schemas.microsoft.com/office/drawing/2014/chart" uri="{C3380CC4-5D6E-409C-BE32-E72D297353CC}">
                <c16:uniqueId val="{00000007-0D8F-4962-8F4C-6C21E9587D58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/>
              <a:effectLst/>
            </c:spPr>
            <c:extLst>
              <c:ext xmlns:c16="http://schemas.microsoft.com/office/drawing/2014/chart" uri="{C3380CC4-5D6E-409C-BE32-E72D297353CC}">
                <c16:uniqueId val="{00000009-0D8F-4962-8F4C-6C21E9587D58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/>
              <a:effectLst/>
            </c:spPr>
            <c:extLst>
              <c:ext xmlns:c16="http://schemas.microsoft.com/office/drawing/2014/chart" uri="{C3380CC4-5D6E-409C-BE32-E72D297353CC}">
                <c16:uniqueId val="{0000000B-0D8F-4962-8F4C-6C21E9587D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Blatt1!$A$2:$A$7</c:f>
              <c:strCache>
                <c:ptCount val="6"/>
                <c:pt idx="0">
                  <c:v> Legende</c:v>
                </c:pt>
                <c:pt idx="1">
                  <c:v> Legende</c:v>
                </c:pt>
                <c:pt idx="2">
                  <c:v> Legende</c:v>
                </c:pt>
                <c:pt idx="3">
                  <c:v> Legende</c:v>
                </c:pt>
                <c:pt idx="4">
                  <c:v> Legende</c:v>
                </c:pt>
                <c:pt idx="5">
                  <c:v> Legende</c:v>
                </c:pt>
              </c:strCache>
            </c:strRef>
          </c:cat>
          <c:val>
            <c:numRef>
              <c:f>Blatt1!$B$2:$B$7</c:f>
              <c:numCache>
                <c:formatCode>General</c:formatCode>
                <c:ptCount val="6"/>
                <c:pt idx="0">
                  <c:v>4.2</c:v>
                </c:pt>
                <c:pt idx="1">
                  <c:v>1</c:v>
                </c:pt>
                <c:pt idx="2">
                  <c:v>2.5</c:v>
                </c:pt>
                <c:pt idx="3">
                  <c:v>1.5</c:v>
                </c:pt>
                <c:pt idx="4">
                  <c:v>1.5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8F-4962-8F4C-6C21E9587D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legend>
      <c:legendPos val="r"/>
      <c:layout>
        <c:manualLayout>
          <c:xMode val="edge"/>
          <c:yMode val="edge"/>
          <c:x val="0.70152205629231301"/>
          <c:y val="0.47174951290315897"/>
          <c:w val="0.15550874547153401"/>
          <c:h val="0.41002892786165701"/>
        </c:manualLayout>
      </c:layout>
      <c:overlay val="0"/>
      <c:txPr>
        <a:bodyPr rot="0" vert="horz" anchor="t" anchorCtr="0"/>
        <a:lstStyle/>
        <a:p>
          <a:pPr>
            <a:lnSpc>
              <a:spcPct val="80000"/>
            </a:lnSpc>
            <a:defRPr sz="1000" spc="0" baseline="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de-DE" sz="1400" dirty="0"/>
              <a:t>Diagrammtitel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Umsätze</c:v>
                </c:pt>
              </c:strCache>
            </c:strRef>
          </c:tx>
          <c:spPr>
            <a:solidFill>
              <a:schemeClr val="accent1"/>
            </a:solidFill>
            <a:ln w="3175" cap="flat"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72F-48D0-BB5F-6D88E3390BB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72F-48D0-BB5F-6D88E3390B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72F-48D0-BB5F-6D88E3390BB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72F-48D0-BB5F-6D88E3390BB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72F-48D0-BB5F-6D88E3390BB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72F-48D0-BB5F-6D88E3390B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Blatt1!$A$2:$A$7</c:f>
              <c:strCache>
                <c:ptCount val="6"/>
                <c:pt idx="0">
                  <c:v> Legende</c:v>
                </c:pt>
                <c:pt idx="1">
                  <c:v> Legende</c:v>
                </c:pt>
                <c:pt idx="2">
                  <c:v> Legende</c:v>
                </c:pt>
                <c:pt idx="3">
                  <c:v> Legende</c:v>
                </c:pt>
                <c:pt idx="4">
                  <c:v> Legende</c:v>
                </c:pt>
                <c:pt idx="5">
                  <c:v> Legende</c:v>
                </c:pt>
              </c:strCache>
            </c:strRef>
          </c:cat>
          <c:val>
            <c:numRef>
              <c:f>Blatt1!$B$2:$B$7</c:f>
              <c:numCache>
                <c:formatCode>General</c:formatCode>
                <c:ptCount val="6"/>
                <c:pt idx="0">
                  <c:v>5.2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2.5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2F-48D0-BB5F-6D88E3390B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71602688"/>
        <c:axId val="171605376"/>
      </c:barChart>
      <c:catAx>
        <c:axId val="171602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 anchor="ctr" anchorCtr="1"/>
          <a:lstStyle/>
          <a:p>
            <a:pPr>
              <a:defRPr sz="1000"/>
            </a:pPr>
            <a:endParaRPr lang="de-DE"/>
          </a:p>
        </c:txPr>
        <c:crossAx val="171605376"/>
        <c:crosses val="autoZero"/>
        <c:auto val="1"/>
        <c:lblAlgn val="ctr"/>
        <c:lblOffset val="100"/>
        <c:noMultiLvlLbl val="0"/>
      </c:catAx>
      <c:valAx>
        <c:axId val="171605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602688"/>
        <c:crosses val="autoZero"/>
        <c:crossBetween val="between"/>
      </c:valAx>
      <c:spPr>
        <a:ln w="3175" cap="flat" cmpd="sng">
          <a:prstDash val="dash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de-DE" sz="1400" b="1" i="0" u="none" strike="noStrike" baseline="0" dirty="0">
                <a:effectLst/>
              </a:rPr>
              <a:t>Diagrammtitel</a:t>
            </a:r>
            <a:r>
              <a:rPr lang="de-DE" sz="1400" b="1" i="0" u="none" strike="noStrike" baseline="0" dirty="0"/>
              <a:t> </a:t>
            </a:r>
            <a:endParaRPr lang="de-DE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Umsätze</c:v>
                </c:pt>
              </c:strCache>
            </c:strRef>
          </c:tx>
          <c:spPr>
            <a:solidFill>
              <a:schemeClr val="accent1"/>
            </a:solidFill>
            <a:ln w="3175" cap="flat"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370-46A0-80AB-9BCF9A7820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370-46A0-80AB-9BCF9A7820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370-46A0-80AB-9BCF9A7820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370-46A0-80AB-9BCF9A78201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370-46A0-80AB-9BCF9A78201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370-46A0-80AB-9BCF9A78201B}"/>
              </c:ext>
            </c:extLst>
          </c:dPt>
          <c:cat>
            <c:strRef>
              <c:f>Blatt1!$A$2:$A$7</c:f>
              <c:strCache>
                <c:ptCount val="6"/>
                <c:pt idx="0">
                  <c:v> Legende</c:v>
                </c:pt>
                <c:pt idx="1">
                  <c:v> Legende</c:v>
                </c:pt>
                <c:pt idx="2">
                  <c:v> Legende</c:v>
                </c:pt>
                <c:pt idx="3">
                  <c:v> Legende</c:v>
                </c:pt>
                <c:pt idx="4">
                  <c:v> Legende</c:v>
                </c:pt>
                <c:pt idx="5">
                  <c:v> Legende</c:v>
                </c:pt>
              </c:strCache>
            </c:strRef>
          </c:cat>
          <c:val>
            <c:numRef>
              <c:f>Blatt1!$B$2:$B$7</c:f>
              <c:numCache>
                <c:formatCode>General</c:formatCode>
                <c:ptCount val="6"/>
                <c:pt idx="0">
                  <c:v>5.2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2.5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70-46A0-80AB-9BCF9A782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1920384"/>
        <c:axId val="171922176"/>
      </c:barChart>
      <c:catAx>
        <c:axId val="171920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 anchor="ctr" anchorCtr="1"/>
          <a:lstStyle/>
          <a:p>
            <a:pPr>
              <a:defRPr sz="1000"/>
            </a:pPr>
            <a:endParaRPr lang="de-DE"/>
          </a:p>
        </c:txPr>
        <c:crossAx val="171922176"/>
        <c:crosses val="autoZero"/>
        <c:auto val="1"/>
        <c:lblAlgn val="ctr"/>
        <c:lblOffset val="100"/>
        <c:noMultiLvlLbl val="0"/>
      </c:catAx>
      <c:valAx>
        <c:axId val="171922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171920384"/>
        <c:crosses val="autoZero"/>
        <c:crossBetween val="between"/>
      </c:valAx>
      <c:spPr>
        <a:ln w="3175" cap="flat" cmpd="sng">
          <a:prstDash val="dash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400"/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 w="3175" cap="flat"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7FF-4B70-B124-A05A1B06151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7FF-4B70-B124-A05A1B06151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FF-4B70-B124-A05A1B06151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7FF-4B70-B124-A05A1B06151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7FF-4B70-B124-A05A1B06151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7FF-4B70-B124-A05A1B061515}"/>
              </c:ext>
            </c:extLst>
          </c:dPt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FF-4B70-B124-A05A1B061515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DE7A6A"/>
            </a:solidFill>
            <a:effectLst/>
          </c:spPr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7FF-4B70-B124-A05A1B061515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F59C00"/>
            </a:solidFill>
            <a:effectLst/>
          </c:spPr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FF-4B70-B124-A05A1B061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4339968"/>
        <c:axId val="174341504"/>
      </c:barChart>
      <c:catAx>
        <c:axId val="174339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 anchor="ctr" anchorCtr="1"/>
          <a:lstStyle/>
          <a:p>
            <a:pPr>
              <a:defRPr sz="1000"/>
            </a:pPr>
            <a:endParaRPr lang="de-DE"/>
          </a:p>
        </c:txPr>
        <c:crossAx val="174341504"/>
        <c:crosses val="autoZero"/>
        <c:auto val="1"/>
        <c:lblAlgn val="ctr"/>
        <c:lblOffset val="100"/>
        <c:noMultiLvlLbl val="0"/>
      </c:catAx>
      <c:valAx>
        <c:axId val="174341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174339968"/>
        <c:crosses val="autoZero"/>
        <c:crossBetween val="between"/>
      </c:valAx>
      <c:spPr>
        <a:ln w="3175" cap="flat" cmpd="sng">
          <a:prstDash val="dash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de-DE" sz="1400" dirty="0"/>
              <a:t>Diagrammtitel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Umsätze</c:v>
                </c:pt>
              </c:strCache>
            </c:strRef>
          </c:tx>
          <c:spPr>
            <a:solidFill>
              <a:schemeClr val="accent1"/>
            </a:solidFill>
            <a:ln w="3175" cap="flat"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01-4215-BF52-06DB0D14A8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cap="flat"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701-4215-BF52-06DB0D14A8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3175" cap="flat"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01-4215-BF52-06DB0D14A8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3175" cap="flat"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01-4215-BF52-06DB0D14A8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" cap="flat"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4701-4215-BF52-06DB0D14A8E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3175" cap="flat"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4701-4215-BF52-06DB0D14A8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Blatt1!$A$2:$A$7</c:f>
              <c:strCache>
                <c:ptCount val="6"/>
                <c:pt idx="0">
                  <c:v> Legende</c:v>
                </c:pt>
                <c:pt idx="1">
                  <c:v> Legende</c:v>
                </c:pt>
                <c:pt idx="2">
                  <c:v> Legende</c:v>
                </c:pt>
                <c:pt idx="3">
                  <c:v> Legende</c:v>
                </c:pt>
                <c:pt idx="4">
                  <c:v> Legende</c:v>
                </c:pt>
                <c:pt idx="5">
                  <c:v> Legende</c:v>
                </c:pt>
              </c:strCache>
            </c:strRef>
          </c:cat>
          <c:val>
            <c:numRef>
              <c:f>Blatt1!$B$2:$B$7</c:f>
              <c:numCache>
                <c:formatCode>General</c:formatCode>
                <c:ptCount val="6"/>
                <c:pt idx="0">
                  <c:v>5.2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2.5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01-4215-BF52-06DB0D14A8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74471424"/>
        <c:axId val="191405056"/>
      </c:barChart>
      <c:catAx>
        <c:axId val="174471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 anchor="ctr" anchorCtr="1"/>
          <a:lstStyle/>
          <a:p>
            <a:pPr>
              <a:defRPr sz="1000"/>
            </a:pPr>
            <a:endParaRPr lang="de-DE"/>
          </a:p>
        </c:txPr>
        <c:crossAx val="191405056"/>
        <c:crosses val="autoZero"/>
        <c:auto val="1"/>
        <c:lblAlgn val="ctr"/>
        <c:lblOffset val="100"/>
        <c:noMultiLvlLbl val="0"/>
      </c:catAx>
      <c:valAx>
        <c:axId val="191405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471424"/>
        <c:crosses val="autoZero"/>
        <c:crossBetween val="between"/>
      </c:valAx>
      <c:spPr>
        <a:ln w="3175" cap="flat" cmpd="sng">
          <a:prstDash val="dash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A4BB4-9716-8A40-925A-94ED78C4FA7E}" type="datetimeFigureOut">
              <a:rPr lang="de-DE" smtClean="0"/>
              <a:t>05.04.2024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DD39B-31EE-8044-91BA-486ABC736A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343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1E477-E388-C640-BAD4-5FDD72DBC37C}" type="datetimeFigureOut">
              <a:rPr lang="de-DE" smtClean="0"/>
              <a:t>05.04.2024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B7794-6982-EE4B-BD0F-864FA65D88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447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B7794-6982-EE4B-BD0F-864FA65D88A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37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 userDrawn="1"/>
        </p:nvSpPr>
        <p:spPr>
          <a:xfrm rot="10800000">
            <a:off x="8676001" y="3960000"/>
            <a:ext cx="467999" cy="4680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Manuelle Eingabe 13"/>
          <p:cNvSpPr/>
          <p:nvPr userDrawn="1"/>
        </p:nvSpPr>
        <p:spPr>
          <a:xfrm>
            <a:off x="900000" y="1620000"/>
            <a:ext cx="8244000" cy="23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8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5 w 10000"/>
              <a:gd name="connsiteY3" fmla="*/ 10000 h 10000"/>
              <a:gd name="connsiteX4" fmla="*/ 0 w 10000"/>
              <a:gd name="connsiteY4" fmla="*/ 9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981"/>
                </a:moveTo>
                <a:lnTo>
                  <a:pt x="10000" y="0"/>
                </a:lnTo>
                <a:lnTo>
                  <a:pt x="10000" y="10000"/>
                </a:lnTo>
                <a:lnTo>
                  <a:pt x="95" y="10000"/>
                </a:lnTo>
                <a:cubicBezTo>
                  <a:pt x="72" y="6994"/>
                  <a:pt x="23" y="3987"/>
                  <a:pt x="0" y="9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40000" y="4617430"/>
            <a:ext cx="64848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90000"/>
              </a:lnSpc>
              <a:defRPr sz="2800" b="0">
                <a:latin typeface="+mn-lt"/>
                <a:cs typeface="1Stone Serif"/>
              </a:defRPr>
            </a:lvl1pPr>
          </a:lstStyle>
          <a:p>
            <a:r>
              <a:rPr lang="de-DE" dirty="0"/>
              <a:t>Jetzt bewerben!</a:t>
            </a:r>
          </a:p>
        </p:txBody>
      </p:sp>
      <p:pic>
        <p:nvPicPr>
          <p:cNvPr id="12" name="Bild 11" descr="sdw_logo_OFFIC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04000"/>
            <a:ext cx="1655064" cy="627888"/>
          </a:xfrm>
          <a:prstGeom prst="rect">
            <a:avLst/>
          </a:prstGeom>
        </p:spPr>
      </p:pic>
      <p:sp>
        <p:nvSpPr>
          <p:cNvPr id="13" name="Titelplatzhalter 1"/>
          <p:cNvSpPr txBox="1">
            <a:spLocks/>
          </p:cNvSpPr>
          <p:nvPr userDrawn="1"/>
        </p:nvSpPr>
        <p:spPr>
          <a:xfrm>
            <a:off x="1439863" y="3061776"/>
            <a:ext cx="8229600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i="1" dirty="0">
                <a:effectLst/>
              </a:rPr>
              <a:t>Stipendien für alle Fachrichtungen und Hochschularten</a:t>
            </a:r>
            <a:endParaRPr lang="de-DE" i="1" dirty="0"/>
          </a:p>
        </p:txBody>
      </p:sp>
      <p:sp>
        <p:nvSpPr>
          <p:cNvPr id="14" name="Titelplatzhalter 1"/>
          <p:cNvSpPr txBox="1">
            <a:spLocks/>
          </p:cNvSpPr>
          <p:nvPr userDrawn="1"/>
        </p:nvSpPr>
        <p:spPr>
          <a:xfrm>
            <a:off x="1440000" y="2520000"/>
            <a:ext cx="8229600" cy="3077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i="0" dirty="0"/>
              <a:t>Studienförderwerk Klaus Murmann</a:t>
            </a:r>
          </a:p>
        </p:txBody>
      </p:sp>
    </p:spTree>
    <p:extLst>
      <p:ext uri="{BB962C8B-B14F-4D97-AF65-F5344CB8AC3E}">
        <p14:creationId xmlns:p14="http://schemas.microsoft.com/office/powerpoint/2010/main" val="368305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nuelle Eingabe 13"/>
          <p:cNvSpPr/>
          <p:nvPr userDrawn="1"/>
        </p:nvSpPr>
        <p:spPr>
          <a:xfrm>
            <a:off x="843224" y="4735287"/>
            <a:ext cx="8300776" cy="212271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8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5 w 10000"/>
              <a:gd name="connsiteY3" fmla="*/ 10000 h 10000"/>
              <a:gd name="connsiteX4" fmla="*/ 0 w 10000"/>
              <a:gd name="connsiteY4" fmla="*/ 981 h 10000"/>
              <a:gd name="connsiteX0" fmla="*/ 0 w 9921"/>
              <a:gd name="connsiteY0" fmla="*/ 1107 h 10000"/>
              <a:gd name="connsiteX1" fmla="*/ 9921 w 9921"/>
              <a:gd name="connsiteY1" fmla="*/ 0 h 10000"/>
              <a:gd name="connsiteX2" fmla="*/ 9921 w 9921"/>
              <a:gd name="connsiteY2" fmla="*/ 10000 h 10000"/>
              <a:gd name="connsiteX3" fmla="*/ 16 w 9921"/>
              <a:gd name="connsiteY3" fmla="*/ 10000 h 10000"/>
              <a:gd name="connsiteX4" fmla="*/ 0 w 9921"/>
              <a:gd name="connsiteY4" fmla="*/ 1107 h 10000"/>
              <a:gd name="connsiteX0" fmla="*/ 1 w 9992"/>
              <a:gd name="connsiteY0" fmla="*/ 3889 h 10000"/>
              <a:gd name="connsiteX1" fmla="*/ 9992 w 9992"/>
              <a:gd name="connsiteY1" fmla="*/ 0 h 10000"/>
              <a:gd name="connsiteX2" fmla="*/ 9992 w 9992"/>
              <a:gd name="connsiteY2" fmla="*/ 10000 h 10000"/>
              <a:gd name="connsiteX3" fmla="*/ 8 w 9992"/>
              <a:gd name="connsiteY3" fmla="*/ 10000 h 10000"/>
              <a:gd name="connsiteX4" fmla="*/ 1 w 9992"/>
              <a:gd name="connsiteY4" fmla="*/ 3889 h 10000"/>
              <a:gd name="connsiteX0" fmla="*/ 3 w 10002"/>
              <a:gd name="connsiteY0" fmla="*/ 3889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10 w 10002"/>
              <a:gd name="connsiteY3" fmla="*/ 10000 h 10000"/>
              <a:gd name="connsiteX4" fmla="*/ 3 w 10002"/>
              <a:gd name="connsiteY4" fmla="*/ 3889 h 10000"/>
              <a:gd name="connsiteX0" fmla="*/ 0 w 9999"/>
              <a:gd name="connsiteY0" fmla="*/ 3889 h 10000"/>
              <a:gd name="connsiteX1" fmla="*/ 9999 w 9999"/>
              <a:gd name="connsiteY1" fmla="*/ 0 h 10000"/>
              <a:gd name="connsiteX2" fmla="*/ 9999 w 9999"/>
              <a:gd name="connsiteY2" fmla="*/ 10000 h 10000"/>
              <a:gd name="connsiteX3" fmla="*/ 7 w 9999"/>
              <a:gd name="connsiteY3" fmla="*/ 10000 h 10000"/>
              <a:gd name="connsiteX4" fmla="*/ 0 w 9999"/>
              <a:gd name="connsiteY4" fmla="*/ 3889 h 10000"/>
              <a:gd name="connsiteX0" fmla="*/ 0 w 10000"/>
              <a:gd name="connsiteY0" fmla="*/ 388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 w 10000"/>
              <a:gd name="connsiteY3" fmla="*/ 10000 h 10000"/>
              <a:gd name="connsiteX4" fmla="*/ 0 w 10000"/>
              <a:gd name="connsiteY4" fmla="*/ 3889 h 10000"/>
              <a:gd name="connsiteX0" fmla="*/ 15 w 10015"/>
              <a:gd name="connsiteY0" fmla="*/ 3889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3 w 10015"/>
              <a:gd name="connsiteY3" fmla="*/ 10000 h 10000"/>
              <a:gd name="connsiteX4" fmla="*/ 15 w 10015"/>
              <a:gd name="connsiteY4" fmla="*/ 3889 h 10000"/>
              <a:gd name="connsiteX0" fmla="*/ 0 w 10019"/>
              <a:gd name="connsiteY0" fmla="*/ 3954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954 h 10000"/>
              <a:gd name="connsiteX0" fmla="*/ 0 w 10019"/>
              <a:gd name="connsiteY0" fmla="*/ 3552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552 h 10000"/>
              <a:gd name="connsiteX0" fmla="*/ 0 w 10088"/>
              <a:gd name="connsiteY0" fmla="*/ 1368 h 10000"/>
              <a:gd name="connsiteX1" fmla="*/ 10088 w 10088"/>
              <a:gd name="connsiteY1" fmla="*/ 0 h 10000"/>
              <a:gd name="connsiteX2" fmla="*/ 10088 w 10088"/>
              <a:gd name="connsiteY2" fmla="*/ 10000 h 10000"/>
              <a:gd name="connsiteX3" fmla="*/ 76 w 10088"/>
              <a:gd name="connsiteY3" fmla="*/ 10000 h 10000"/>
              <a:gd name="connsiteX4" fmla="*/ 0 w 10088"/>
              <a:gd name="connsiteY4" fmla="*/ 136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8" h="10000">
                <a:moveTo>
                  <a:pt x="0" y="1368"/>
                </a:moveTo>
                <a:lnTo>
                  <a:pt x="10088" y="0"/>
                </a:lnTo>
                <a:lnTo>
                  <a:pt x="10088" y="10000"/>
                </a:lnTo>
                <a:lnTo>
                  <a:pt x="76" y="10000"/>
                </a:lnTo>
                <a:cubicBezTo>
                  <a:pt x="63" y="6994"/>
                  <a:pt x="9" y="4505"/>
                  <a:pt x="0" y="1368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1872000" y="5472000"/>
            <a:ext cx="5252700" cy="918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Stiftung der Deutschen Wirtschaft (</a:t>
            </a:r>
            <a:r>
              <a:rPr lang="de-DE" sz="1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sdw</a:t>
            </a:r>
            <a:r>
              <a:rPr lang="de-DE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de-DE" sz="1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gGmbH</a:t>
            </a:r>
            <a:endParaRPr lang="de-DE" sz="1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de-D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 Haus der Deutschen Wirtschaft</a:t>
            </a:r>
          </a:p>
          <a:p>
            <a:pPr>
              <a:lnSpc>
                <a:spcPct val="120000"/>
              </a:lnSpc>
            </a:pPr>
            <a:r>
              <a:rPr lang="de-D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Breite Straße 29 | 10178 Berlin</a:t>
            </a:r>
          </a:p>
          <a:p>
            <a:pPr>
              <a:lnSpc>
                <a:spcPct val="120000"/>
              </a:lnSpc>
            </a:pPr>
            <a:r>
              <a:rPr lang="hr-HR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Telefon +49 30 2033-1540 | Telefax +49 30 2033-1555</a:t>
            </a:r>
          </a:p>
          <a:p>
            <a:pPr>
              <a:lnSpc>
                <a:spcPct val="120000"/>
              </a:lnSpc>
            </a:pPr>
            <a:r>
              <a:rPr lang="de-DE" sz="10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sdw@sdw.org</a:t>
            </a:r>
            <a:endParaRPr lang="de-DE" sz="1000" b="1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 hasCustomPrompt="1"/>
          </p:nvPr>
        </p:nvSpPr>
        <p:spPr>
          <a:xfrm>
            <a:off x="900000" y="1836000"/>
            <a:ext cx="972000" cy="9540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 err="1"/>
              <a:t>Bildplatzh</a:t>
            </a:r>
            <a:endParaRPr lang="de-DE" dirty="0"/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608000" y="1836000"/>
            <a:ext cx="972000" cy="9540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 err="1"/>
              <a:t>Bildplatzh</a:t>
            </a:r>
            <a:endParaRPr lang="de-DE" dirty="0"/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900000" y="3024000"/>
            <a:ext cx="972000" cy="95408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 err="1"/>
              <a:t>Bildplatzh</a:t>
            </a:r>
            <a:endParaRPr lang="de-DE" dirty="0"/>
          </a:p>
        </p:txBody>
      </p:sp>
      <p:sp>
        <p:nvSpPr>
          <p:cNvPr id="17" name="Bildplatzhalter 11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0" y="3024000"/>
            <a:ext cx="972000" cy="9540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 err="1"/>
              <a:t>Bildplatzh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2051999" y="1778642"/>
            <a:ext cx="2206235" cy="21544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1400" b="1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2051999" y="2003490"/>
            <a:ext cx="2206235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1200" b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Position etc.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778000" y="2971740"/>
            <a:ext cx="2206235" cy="21544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1400" b="1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3" name="Textplatzhalt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5778000" y="3196588"/>
            <a:ext cx="2206235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1200" b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Position etc.</a:t>
            </a:r>
          </a:p>
        </p:txBody>
      </p:sp>
      <p:sp>
        <p:nvSpPr>
          <p:cNvPr id="24" name="Textplatzhalt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5778000" y="1778642"/>
            <a:ext cx="2206235" cy="21544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1400" b="1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5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778000" y="2003490"/>
            <a:ext cx="2206235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1200" b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Position etc.</a:t>
            </a:r>
          </a:p>
        </p:txBody>
      </p:sp>
      <p:sp>
        <p:nvSpPr>
          <p:cNvPr id="31" name="Textplatzhalt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2051720" y="2971740"/>
            <a:ext cx="2206235" cy="21544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1400" b="1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2" name="Textplatzhalt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2051720" y="3196588"/>
            <a:ext cx="2206235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1200" b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Position etc.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0000" y="449574"/>
            <a:ext cx="1079500" cy="406400"/>
          </a:xfrm>
          <a:prstGeom prst="rect">
            <a:avLst/>
          </a:prstGeom>
        </p:spPr>
      </p:pic>
      <p:sp>
        <p:nvSpPr>
          <p:cNvPr id="28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0000" y="1008000"/>
            <a:ext cx="6480175" cy="360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800" b="1"/>
            </a:lvl4pPr>
            <a:lvl5pPr marL="1828800" indent="0">
              <a:buFontTx/>
              <a:buNone/>
              <a:defRPr sz="1800" b="1"/>
            </a:lvl5pPr>
          </a:lstStyle>
          <a:p>
            <a:pPr lvl="0"/>
            <a:r>
              <a:rPr lang="de-DE" dirty="0"/>
              <a:t>Seitentitel</a:t>
            </a:r>
          </a:p>
        </p:txBody>
      </p:sp>
      <p:pic>
        <p:nvPicPr>
          <p:cNvPr id="26" name="Bild 7">
            <a:extLst>
              <a:ext uri="{FF2B5EF4-FFF2-40B4-BE49-F238E27FC236}">
                <a16:creationId xmlns:a16="http://schemas.microsoft.com/office/drawing/2014/main" id="{43A0928D-261A-41B1-8725-1EAF33AB5D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5810" y="361295"/>
            <a:ext cx="1343366" cy="5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6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nuelle Eingabe 13"/>
          <p:cNvSpPr/>
          <p:nvPr userDrawn="1"/>
        </p:nvSpPr>
        <p:spPr>
          <a:xfrm>
            <a:off x="843224" y="4735287"/>
            <a:ext cx="8300776" cy="212271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8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5 w 10000"/>
              <a:gd name="connsiteY3" fmla="*/ 10000 h 10000"/>
              <a:gd name="connsiteX4" fmla="*/ 0 w 10000"/>
              <a:gd name="connsiteY4" fmla="*/ 981 h 10000"/>
              <a:gd name="connsiteX0" fmla="*/ 0 w 9921"/>
              <a:gd name="connsiteY0" fmla="*/ 1107 h 10000"/>
              <a:gd name="connsiteX1" fmla="*/ 9921 w 9921"/>
              <a:gd name="connsiteY1" fmla="*/ 0 h 10000"/>
              <a:gd name="connsiteX2" fmla="*/ 9921 w 9921"/>
              <a:gd name="connsiteY2" fmla="*/ 10000 h 10000"/>
              <a:gd name="connsiteX3" fmla="*/ 16 w 9921"/>
              <a:gd name="connsiteY3" fmla="*/ 10000 h 10000"/>
              <a:gd name="connsiteX4" fmla="*/ 0 w 9921"/>
              <a:gd name="connsiteY4" fmla="*/ 1107 h 10000"/>
              <a:gd name="connsiteX0" fmla="*/ 1 w 9992"/>
              <a:gd name="connsiteY0" fmla="*/ 3889 h 10000"/>
              <a:gd name="connsiteX1" fmla="*/ 9992 w 9992"/>
              <a:gd name="connsiteY1" fmla="*/ 0 h 10000"/>
              <a:gd name="connsiteX2" fmla="*/ 9992 w 9992"/>
              <a:gd name="connsiteY2" fmla="*/ 10000 h 10000"/>
              <a:gd name="connsiteX3" fmla="*/ 8 w 9992"/>
              <a:gd name="connsiteY3" fmla="*/ 10000 h 10000"/>
              <a:gd name="connsiteX4" fmla="*/ 1 w 9992"/>
              <a:gd name="connsiteY4" fmla="*/ 3889 h 10000"/>
              <a:gd name="connsiteX0" fmla="*/ 3 w 10002"/>
              <a:gd name="connsiteY0" fmla="*/ 3889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10 w 10002"/>
              <a:gd name="connsiteY3" fmla="*/ 10000 h 10000"/>
              <a:gd name="connsiteX4" fmla="*/ 3 w 10002"/>
              <a:gd name="connsiteY4" fmla="*/ 3889 h 10000"/>
              <a:gd name="connsiteX0" fmla="*/ 0 w 9999"/>
              <a:gd name="connsiteY0" fmla="*/ 3889 h 10000"/>
              <a:gd name="connsiteX1" fmla="*/ 9999 w 9999"/>
              <a:gd name="connsiteY1" fmla="*/ 0 h 10000"/>
              <a:gd name="connsiteX2" fmla="*/ 9999 w 9999"/>
              <a:gd name="connsiteY2" fmla="*/ 10000 h 10000"/>
              <a:gd name="connsiteX3" fmla="*/ 7 w 9999"/>
              <a:gd name="connsiteY3" fmla="*/ 10000 h 10000"/>
              <a:gd name="connsiteX4" fmla="*/ 0 w 9999"/>
              <a:gd name="connsiteY4" fmla="*/ 3889 h 10000"/>
              <a:gd name="connsiteX0" fmla="*/ 0 w 10000"/>
              <a:gd name="connsiteY0" fmla="*/ 388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 w 10000"/>
              <a:gd name="connsiteY3" fmla="*/ 10000 h 10000"/>
              <a:gd name="connsiteX4" fmla="*/ 0 w 10000"/>
              <a:gd name="connsiteY4" fmla="*/ 3889 h 10000"/>
              <a:gd name="connsiteX0" fmla="*/ 15 w 10015"/>
              <a:gd name="connsiteY0" fmla="*/ 3889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3 w 10015"/>
              <a:gd name="connsiteY3" fmla="*/ 10000 h 10000"/>
              <a:gd name="connsiteX4" fmla="*/ 15 w 10015"/>
              <a:gd name="connsiteY4" fmla="*/ 3889 h 10000"/>
              <a:gd name="connsiteX0" fmla="*/ 0 w 10019"/>
              <a:gd name="connsiteY0" fmla="*/ 3954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954 h 10000"/>
              <a:gd name="connsiteX0" fmla="*/ 0 w 10019"/>
              <a:gd name="connsiteY0" fmla="*/ 3552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552 h 10000"/>
              <a:gd name="connsiteX0" fmla="*/ 0 w 10088"/>
              <a:gd name="connsiteY0" fmla="*/ 1368 h 10000"/>
              <a:gd name="connsiteX1" fmla="*/ 10088 w 10088"/>
              <a:gd name="connsiteY1" fmla="*/ 0 h 10000"/>
              <a:gd name="connsiteX2" fmla="*/ 10088 w 10088"/>
              <a:gd name="connsiteY2" fmla="*/ 10000 h 10000"/>
              <a:gd name="connsiteX3" fmla="*/ 76 w 10088"/>
              <a:gd name="connsiteY3" fmla="*/ 10000 h 10000"/>
              <a:gd name="connsiteX4" fmla="*/ 0 w 10088"/>
              <a:gd name="connsiteY4" fmla="*/ 136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8" h="10000">
                <a:moveTo>
                  <a:pt x="0" y="1368"/>
                </a:moveTo>
                <a:lnTo>
                  <a:pt x="10088" y="0"/>
                </a:lnTo>
                <a:lnTo>
                  <a:pt x="10088" y="10000"/>
                </a:lnTo>
                <a:lnTo>
                  <a:pt x="76" y="10000"/>
                </a:lnTo>
                <a:cubicBezTo>
                  <a:pt x="63" y="6994"/>
                  <a:pt x="9" y="4505"/>
                  <a:pt x="0" y="1368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 userDrawn="1"/>
        </p:nvSpPr>
        <p:spPr>
          <a:xfrm>
            <a:off x="1872000" y="5472000"/>
            <a:ext cx="5252700" cy="918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Stiftung der Deutschen Wirtschaft (</a:t>
            </a:r>
            <a:r>
              <a:rPr lang="de-DE" sz="1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sdw</a:t>
            </a:r>
            <a:r>
              <a:rPr lang="de-DE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de-DE" sz="1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gGmbH</a:t>
            </a:r>
            <a:endParaRPr lang="de-DE" sz="1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de-D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 Haus der Deutschen Wirtschaft</a:t>
            </a:r>
          </a:p>
          <a:p>
            <a:pPr>
              <a:lnSpc>
                <a:spcPct val="120000"/>
              </a:lnSpc>
            </a:pPr>
            <a:r>
              <a:rPr lang="de-DE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Breite Straße 29 | 10178 Berlin</a:t>
            </a:r>
          </a:p>
          <a:p>
            <a:pPr>
              <a:lnSpc>
                <a:spcPct val="120000"/>
              </a:lnSpc>
            </a:pPr>
            <a:r>
              <a:rPr lang="hr-HR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Telefon +49 30 2033-1540 | Telefax +49 30 2033-1555</a:t>
            </a:r>
          </a:p>
          <a:p>
            <a:pPr>
              <a:lnSpc>
                <a:spcPct val="120000"/>
              </a:lnSpc>
            </a:pPr>
            <a:r>
              <a:rPr lang="de-DE" sz="10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sdw@sdw.org</a:t>
            </a:r>
            <a:endParaRPr lang="de-DE" sz="1000" b="1" dirty="0"/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0" hasCustomPrompt="1"/>
          </p:nvPr>
        </p:nvSpPr>
        <p:spPr>
          <a:xfrm>
            <a:off x="899999" y="1835998"/>
            <a:ext cx="1151998" cy="115199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 err="1"/>
              <a:t>Bildplatzh</a:t>
            </a:r>
            <a:endParaRPr lang="de-DE" dirty="0"/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2215879" y="1778642"/>
            <a:ext cx="2206235" cy="21544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1400" b="1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2215879" y="2003490"/>
            <a:ext cx="2206235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1200" b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Position etc.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0000" y="449574"/>
            <a:ext cx="1079500" cy="406400"/>
          </a:xfrm>
          <a:prstGeom prst="rect">
            <a:avLst/>
          </a:prstGeom>
        </p:spPr>
      </p:pic>
      <p:sp>
        <p:nvSpPr>
          <p:cNvPr id="19" name="Bildplatzhalter 3"/>
          <p:cNvSpPr>
            <a:spLocks noGrp="1"/>
          </p:cNvSpPr>
          <p:nvPr>
            <p:ph type="pic" sz="quarter" idx="23" hasCustomPrompt="1"/>
          </p:nvPr>
        </p:nvSpPr>
        <p:spPr>
          <a:xfrm>
            <a:off x="4998352" y="449573"/>
            <a:ext cx="2120450" cy="4064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/>
              <a:t>2. gleichwertiges Partnerlogo</a:t>
            </a:r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0000" y="1008000"/>
            <a:ext cx="6480175" cy="360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800" b="1"/>
            </a:lvl4pPr>
            <a:lvl5pPr marL="1828800" indent="0">
              <a:buFontTx/>
              <a:buNone/>
              <a:defRPr sz="1800" b="1"/>
            </a:lvl5pPr>
          </a:lstStyle>
          <a:p>
            <a:pPr lvl="0"/>
            <a:r>
              <a:rPr lang="de-DE" dirty="0"/>
              <a:t>Seitentitel</a:t>
            </a:r>
          </a:p>
        </p:txBody>
      </p:sp>
      <p:pic>
        <p:nvPicPr>
          <p:cNvPr id="12" name="Bild 7">
            <a:extLst>
              <a:ext uri="{FF2B5EF4-FFF2-40B4-BE49-F238E27FC236}">
                <a16:creationId xmlns:a16="http://schemas.microsoft.com/office/drawing/2014/main" id="{25973F3D-FB71-4B9F-896E-383673E60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5810" y="361295"/>
            <a:ext cx="1343366" cy="5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86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_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9"/>
          <p:cNvSpPr/>
          <p:nvPr/>
        </p:nvSpPr>
        <p:spPr>
          <a:xfrm>
            <a:off x="1970632" y="1965701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" name="Rechteck 9"/>
          <p:cNvSpPr/>
          <p:nvPr/>
        </p:nvSpPr>
        <p:spPr>
          <a:xfrm>
            <a:off x="1854516" y="1849585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054788" y="2077357"/>
            <a:ext cx="1192783" cy="10125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b="1" cap="all" dirty="0" err="1">
                <a:solidFill>
                  <a:schemeClr val="bg1"/>
                </a:solidFill>
              </a:rPr>
              <a:t>Quam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reiurit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por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beatur</a:t>
            </a:r>
            <a:r>
              <a:rPr lang="de-DE" sz="1200" b="1" cap="all" dirty="0">
                <a:solidFill>
                  <a:schemeClr val="bg1"/>
                </a:solidFill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de-DE" sz="1200" b="1" cap="all" dirty="0">
                <a:solidFill>
                  <a:schemeClr val="bg1"/>
                </a:solidFill>
              </a:rPr>
              <a:t>Nam </a:t>
            </a:r>
            <a:r>
              <a:rPr lang="de-DE" sz="1200" b="1" cap="all" dirty="0" err="1">
                <a:solidFill>
                  <a:schemeClr val="bg1"/>
                </a:solidFill>
              </a:rPr>
              <a:t>re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sinto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sequassit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fuga</a:t>
            </a:r>
            <a:r>
              <a:rPr lang="de-DE" sz="1200" b="1" cap="al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3831971" y="1965701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Rechteck 9"/>
          <p:cNvSpPr/>
          <p:nvPr userDrawn="1"/>
        </p:nvSpPr>
        <p:spPr>
          <a:xfrm>
            <a:off x="3715855" y="1849585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916127" y="2077357"/>
            <a:ext cx="1192783" cy="10125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b="1" cap="all" dirty="0" err="1">
                <a:solidFill>
                  <a:schemeClr val="bg1"/>
                </a:solidFill>
              </a:rPr>
              <a:t>Quam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reiurit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por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beatur</a:t>
            </a:r>
            <a:r>
              <a:rPr lang="de-DE" sz="1200" b="1" cap="all" dirty="0">
                <a:solidFill>
                  <a:schemeClr val="bg1"/>
                </a:solidFill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de-DE" sz="1200" b="1" cap="all" dirty="0">
                <a:solidFill>
                  <a:schemeClr val="bg1"/>
                </a:solidFill>
              </a:rPr>
              <a:t>Nam </a:t>
            </a:r>
            <a:r>
              <a:rPr lang="de-DE" sz="1200" b="1" cap="all" dirty="0" err="1">
                <a:solidFill>
                  <a:schemeClr val="bg1"/>
                </a:solidFill>
              </a:rPr>
              <a:t>re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sinto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sequassit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fuga</a:t>
            </a:r>
            <a:r>
              <a:rPr lang="de-DE" sz="1200" b="1" cap="al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Rechteck 9"/>
          <p:cNvSpPr/>
          <p:nvPr userDrawn="1"/>
        </p:nvSpPr>
        <p:spPr>
          <a:xfrm>
            <a:off x="5750459" y="1965701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Rechteck 9"/>
          <p:cNvSpPr/>
          <p:nvPr userDrawn="1"/>
        </p:nvSpPr>
        <p:spPr>
          <a:xfrm>
            <a:off x="5634343" y="1849585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834615" y="2077357"/>
            <a:ext cx="1192783" cy="10125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b="1" cap="all" dirty="0" err="1">
                <a:solidFill>
                  <a:schemeClr val="bg1"/>
                </a:solidFill>
              </a:rPr>
              <a:t>Quam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reiurit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por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beatur</a:t>
            </a:r>
            <a:r>
              <a:rPr lang="de-DE" sz="1200" b="1" cap="all" dirty="0">
                <a:solidFill>
                  <a:schemeClr val="bg1"/>
                </a:solidFill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de-DE" sz="1200" b="1" cap="all" dirty="0">
                <a:solidFill>
                  <a:schemeClr val="bg1"/>
                </a:solidFill>
              </a:rPr>
              <a:t>Nam </a:t>
            </a:r>
            <a:r>
              <a:rPr lang="de-DE" sz="1200" b="1" cap="all" dirty="0" err="1">
                <a:solidFill>
                  <a:schemeClr val="bg1"/>
                </a:solidFill>
              </a:rPr>
              <a:t>re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sinto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sequassit</a:t>
            </a:r>
            <a:r>
              <a:rPr lang="de-DE" sz="1200" b="1" cap="all" dirty="0">
                <a:solidFill>
                  <a:schemeClr val="bg1"/>
                </a:solidFill>
              </a:rPr>
              <a:t> </a:t>
            </a:r>
            <a:r>
              <a:rPr lang="de-DE" sz="1200" b="1" cap="all" dirty="0" err="1">
                <a:solidFill>
                  <a:schemeClr val="bg1"/>
                </a:solidFill>
              </a:rPr>
              <a:t>fuga</a:t>
            </a:r>
            <a:r>
              <a:rPr lang="de-DE" sz="1200" b="1" cap="al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Rechteck 9"/>
          <p:cNvSpPr/>
          <p:nvPr userDrawn="1"/>
        </p:nvSpPr>
        <p:spPr>
          <a:xfrm>
            <a:off x="1143877" y="3986812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hteck 9"/>
          <p:cNvSpPr/>
          <p:nvPr userDrawn="1"/>
        </p:nvSpPr>
        <p:spPr>
          <a:xfrm>
            <a:off x="1027761" y="3870696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1228033" y="4098468"/>
            <a:ext cx="1192783" cy="10125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Quam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reiurit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por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beatur</a:t>
            </a:r>
            <a:r>
              <a:rPr lang="de-DE" sz="1200" b="1" dirty="0">
                <a:solidFill>
                  <a:schemeClr val="bg1"/>
                </a:solidFill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de-DE" sz="1200" b="1" dirty="0">
                <a:solidFill>
                  <a:schemeClr val="bg1"/>
                </a:solidFill>
              </a:rPr>
              <a:t>Nam </a:t>
            </a:r>
            <a:r>
              <a:rPr lang="de-DE" sz="1200" b="1" dirty="0" err="1">
                <a:solidFill>
                  <a:schemeClr val="bg1"/>
                </a:solidFill>
              </a:rPr>
              <a:t>re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sinto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sequassit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fuga</a:t>
            </a:r>
            <a:r>
              <a:rPr lang="de-DE" sz="1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Rechteck 9"/>
          <p:cNvSpPr/>
          <p:nvPr userDrawn="1"/>
        </p:nvSpPr>
        <p:spPr>
          <a:xfrm>
            <a:off x="3005216" y="3986812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Rechteck 9"/>
          <p:cNvSpPr/>
          <p:nvPr userDrawn="1"/>
        </p:nvSpPr>
        <p:spPr>
          <a:xfrm>
            <a:off x="2889100" y="3870696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3089372" y="4098468"/>
            <a:ext cx="1192783" cy="10125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Quam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reiurit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por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beatur</a:t>
            </a:r>
            <a:r>
              <a:rPr lang="de-DE" sz="1200" b="1" dirty="0">
                <a:solidFill>
                  <a:schemeClr val="bg1"/>
                </a:solidFill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de-DE" sz="1200" b="1" dirty="0">
                <a:solidFill>
                  <a:schemeClr val="bg1"/>
                </a:solidFill>
              </a:rPr>
              <a:t>Nam </a:t>
            </a:r>
            <a:r>
              <a:rPr lang="de-DE" sz="1200" b="1" dirty="0" err="1">
                <a:solidFill>
                  <a:schemeClr val="bg1"/>
                </a:solidFill>
              </a:rPr>
              <a:t>re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sinto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sequassit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fuga</a:t>
            </a:r>
            <a:r>
              <a:rPr lang="de-DE" sz="1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Rechteck 9"/>
          <p:cNvSpPr/>
          <p:nvPr userDrawn="1"/>
        </p:nvSpPr>
        <p:spPr>
          <a:xfrm>
            <a:off x="4923704" y="3986812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Rechteck 9"/>
          <p:cNvSpPr/>
          <p:nvPr userDrawn="1"/>
        </p:nvSpPr>
        <p:spPr>
          <a:xfrm>
            <a:off x="4807588" y="3870696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 userDrawn="1"/>
        </p:nvSpPr>
        <p:spPr>
          <a:xfrm>
            <a:off x="5007860" y="4098468"/>
            <a:ext cx="1192783" cy="10125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Quam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reiurit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por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beatur</a:t>
            </a:r>
            <a:r>
              <a:rPr lang="de-DE" sz="1200" b="1" dirty="0">
                <a:solidFill>
                  <a:schemeClr val="bg1"/>
                </a:solidFill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de-DE" sz="1200" b="1" dirty="0">
                <a:solidFill>
                  <a:schemeClr val="bg1"/>
                </a:solidFill>
              </a:rPr>
              <a:t>Nam </a:t>
            </a:r>
            <a:r>
              <a:rPr lang="de-DE" sz="1200" b="1" dirty="0" err="1">
                <a:solidFill>
                  <a:schemeClr val="bg1"/>
                </a:solidFill>
              </a:rPr>
              <a:t>re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sinto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sequassit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fuga</a:t>
            </a:r>
            <a:r>
              <a:rPr lang="de-DE" sz="1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Rechteck 9"/>
          <p:cNvSpPr/>
          <p:nvPr userDrawn="1"/>
        </p:nvSpPr>
        <p:spPr>
          <a:xfrm>
            <a:off x="6848356" y="3986812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6" name="Rechteck 9"/>
          <p:cNvSpPr/>
          <p:nvPr userDrawn="1"/>
        </p:nvSpPr>
        <p:spPr>
          <a:xfrm>
            <a:off x="6732240" y="3870696"/>
            <a:ext cx="1562799" cy="1556449"/>
          </a:xfrm>
          <a:custGeom>
            <a:avLst/>
            <a:gdLst>
              <a:gd name="connsiteX0" fmla="*/ 0 w 1511999"/>
              <a:gd name="connsiteY0" fmla="*/ 0 h 1511999"/>
              <a:gd name="connsiteX1" fmla="*/ 1511999 w 1511999"/>
              <a:gd name="connsiteY1" fmla="*/ 0 h 1511999"/>
              <a:gd name="connsiteX2" fmla="*/ 1511999 w 1511999"/>
              <a:gd name="connsiteY2" fmla="*/ 1511999 h 1511999"/>
              <a:gd name="connsiteX3" fmla="*/ 0 w 1511999"/>
              <a:gd name="connsiteY3" fmla="*/ 1511999 h 1511999"/>
              <a:gd name="connsiteX4" fmla="*/ 0 w 1511999"/>
              <a:gd name="connsiteY4" fmla="*/ 0 h 1511999"/>
              <a:gd name="connsiteX0" fmla="*/ 0 w 1537399"/>
              <a:gd name="connsiteY0" fmla="*/ 19050 h 1511999"/>
              <a:gd name="connsiteX1" fmla="*/ 1537399 w 1537399"/>
              <a:gd name="connsiteY1" fmla="*/ 0 h 1511999"/>
              <a:gd name="connsiteX2" fmla="*/ 1537399 w 1537399"/>
              <a:gd name="connsiteY2" fmla="*/ 1511999 h 1511999"/>
              <a:gd name="connsiteX3" fmla="*/ 25400 w 1537399"/>
              <a:gd name="connsiteY3" fmla="*/ 1511999 h 1511999"/>
              <a:gd name="connsiteX4" fmla="*/ 0 w 1537399"/>
              <a:gd name="connsiteY4" fmla="*/ 19050 h 1511999"/>
              <a:gd name="connsiteX0" fmla="*/ 0 w 1537399"/>
              <a:gd name="connsiteY0" fmla="*/ 41275 h 1534224"/>
              <a:gd name="connsiteX1" fmla="*/ 1508824 w 1537399"/>
              <a:gd name="connsiteY1" fmla="*/ 0 h 1534224"/>
              <a:gd name="connsiteX2" fmla="*/ 1537399 w 1537399"/>
              <a:gd name="connsiteY2" fmla="*/ 1534224 h 1534224"/>
              <a:gd name="connsiteX3" fmla="*/ 25400 w 1537399"/>
              <a:gd name="connsiteY3" fmla="*/ 1534224 h 1534224"/>
              <a:gd name="connsiteX4" fmla="*/ 0 w 1537399"/>
              <a:gd name="connsiteY4" fmla="*/ 41275 h 1534224"/>
              <a:gd name="connsiteX0" fmla="*/ 0 w 1562799"/>
              <a:gd name="connsiteY0" fmla="*/ 41275 h 1534224"/>
              <a:gd name="connsiteX1" fmla="*/ 1508824 w 1562799"/>
              <a:gd name="connsiteY1" fmla="*/ 0 h 1534224"/>
              <a:gd name="connsiteX2" fmla="*/ 1562799 w 1562799"/>
              <a:gd name="connsiteY2" fmla="*/ 1508824 h 1534224"/>
              <a:gd name="connsiteX3" fmla="*/ 25400 w 1562799"/>
              <a:gd name="connsiteY3" fmla="*/ 1534224 h 1534224"/>
              <a:gd name="connsiteX4" fmla="*/ 0 w 1562799"/>
              <a:gd name="connsiteY4" fmla="*/ 41275 h 1534224"/>
              <a:gd name="connsiteX0" fmla="*/ 0 w 1562799"/>
              <a:gd name="connsiteY0" fmla="*/ 41275 h 1556449"/>
              <a:gd name="connsiteX1" fmla="*/ 1508824 w 1562799"/>
              <a:gd name="connsiteY1" fmla="*/ 0 h 1556449"/>
              <a:gd name="connsiteX2" fmla="*/ 1562799 w 1562799"/>
              <a:gd name="connsiteY2" fmla="*/ 1508824 h 1556449"/>
              <a:gd name="connsiteX3" fmla="*/ 44450 w 1562799"/>
              <a:gd name="connsiteY3" fmla="*/ 1556449 h 1556449"/>
              <a:gd name="connsiteX4" fmla="*/ 0 w 1562799"/>
              <a:gd name="connsiteY4" fmla="*/ 41275 h 15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799" h="1556449">
                <a:moveTo>
                  <a:pt x="0" y="41275"/>
                </a:moveTo>
                <a:lnTo>
                  <a:pt x="1508824" y="0"/>
                </a:lnTo>
                <a:lnTo>
                  <a:pt x="1562799" y="1508824"/>
                </a:lnTo>
                <a:lnTo>
                  <a:pt x="44450" y="1556449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 userDrawn="1"/>
        </p:nvSpPr>
        <p:spPr>
          <a:xfrm>
            <a:off x="6932512" y="4098468"/>
            <a:ext cx="1192783" cy="10125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Quam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reiurit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por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beatur</a:t>
            </a:r>
            <a:r>
              <a:rPr lang="de-DE" sz="1200" b="1" dirty="0">
                <a:solidFill>
                  <a:schemeClr val="bg1"/>
                </a:solidFill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de-DE" sz="1200" b="1" dirty="0">
                <a:solidFill>
                  <a:schemeClr val="bg1"/>
                </a:solidFill>
              </a:rPr>
              <a:t>Nam </a:t>
            </a:r>
            <a:r>
              <a:rPr lang="de-DE" sz="1200" b="1" dirty="0" err="1">
                <a:solidFill>
                  <a:schemeClr val="bg1"/>
                </a:solidFill>
              </a:rPr>
              <a:t>re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sinto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sequassit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fuga</a:t>
            </a:r>
            <a:r>
              <a:rPr lang="de-DE" sz="1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" name="Textfeld 27"/>
          <p:cNvSpPr txBox="1"/>
          <p:nvPr userDrawn="1"/>
        </p:nvSpPr>
        <p:spPr>
          <a:xfrm>
            <a:off x="581744" y="367913"/>
            <a:ext cx="38932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/>
              <a:t>Farb- und Formbeispiele</a:t>
            </a:r>
          </a:p>
        </p:txBody>
      </p:sp>
    </p:spTree>
    <p:extLst>
      <p:ext uri="{BB962C8B-B14F-4D97-AF65-F5344CB8AC3E}">
        <p14:creationId xmlns:p14="http://schemas.microsoft.com/office/powerpoint/2010/main" val="1176154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_Diagram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581744" y="367913"/>
            <a:ext cx="38932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/>
              <a:t>Diagrammbeispiele 1</a:t>
            </a:r>
          </a:p>
        </p:txBody>
      </p:sp>
      <p:graphicFrame>
        <p:nvGraphicFramePr>
          <p:cNvPr id="8" name="Diagrammplatzhalt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27650206"/>
              </p:ext>
            </p:extLst>
          </p:nvPr>
        </p:nvGraphicFramePr>
        <p:xfrm>
          <a:off x="0" y="1302091"/>
          <a:ext cx="4827212" cy="356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mplatzhalt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4962949"/>
              </p:ext>
            </p:extLst>
          </p:nvPr>
        </p:nvGraphicFramePr>
        <p:xfrm>
          <a:off x="4126462" y="1321912"/>
          <a:ext cx="4880240" cy="3540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443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_Diagram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platzhalt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288120178"/>
              </p:ext>
            </p:extLst>
          </p:nvPr>
        </p:nvGraphicFramePr>
        <p:xfrm>
          <a:off x="428383" y="1051994"/>
          <a:ext cx="3436046" cy="270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 userDrawn="1"/>
        </p:nvSpPr>
        <p:spPr>
          <a:xfrm>
            <a:off x="581744" y="367913"/>
            <a:ext cx="38932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/>
              <a:t>Diagrammbeispiele 2</a:t>
            </a:r>
          </a:p>
        </p:txBody>
      </p:sp>
      <p:graphicFrame>
        <p:nvGraphicFramePr>
          <p:cNvPr id="11" name="Diagrammplatzhalt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17537028"/>
              </p:ext>
            </p:extLst>
          </p:nvPr>
        </p:nvGraphicFramePr>
        <p:xfrm>
          <a:off x="4916714" y="1051994"/>
          <a:ext cx="3436046" cy="270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 12"/>
          <p:cNvGraphicFramePr/>
          <p:nvPr userDrawn="1">
            <p:extLst>
              <p:ext uri="{D42A27DB-BD31-4B8C-83A1-F6EECF244321}">
                <p14:modId xmlns:p14="http://schemas.microsoft.com/office/powerpoint/2010/main" val="2305347811"/>
              </p:ext>
            </p:extLst>
          </p:nvPr>
        </p:nvGraphicFramePr>
        <p:xfrm>
          <a:off x="4671786" y="4098766"/>
          <a:ext cx="3395470" cy="238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Diagrammplatzhalt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90139587"/>
              </p:ext>
            </p:extLst>
          </p:nvPr>
        </p:nvGraphicFramePr>
        <p:xfrm>
          <a:off x="581744" y="4098766"/>
          <a:ext cx="2918974" cy="229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72371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8351271"/>
              </p:ext>
            </p:extLst>
          </p:nvPr>
        </p:nvGraphicFramePr>
        <p:xfrm>
          <a:off x="581742" y="905763"/>
          <a:ext cx="5784644" cy="16856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446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452">
                <a:tc>
                  <a:txBody>
                    <a:bodyPr/>
                    <a:lstStyle/>
                    <a:p>
                      <a:pPr algn="l"/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Überschrift 1</a:t>
                      </a:r>
                    </a:p>
                  </a:txBody>
                  <a:tcPr marL="72000" marR="72000" marT="75600" marB="75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Überschrift 2</a:t>
                      </a:r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Überschrift 3</a:t>
                      </a:r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Überschrift 4</a:t>
                      </a:r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30">
                <a:tc>
                  <a:txBody>
                    <a:bodyPr/>
                    <a:lstStyle/>
                    <a:p>
                      <a:r>
                        <a:rPr lang="de-DE" sz="1200" dirty="0"/>
                        <a:t>Blindtext</a:t>
                      </a:r>
                    </a:p>
                  </a:txBody>
                  <a:tcPr marL="72000" marR="72000" marT="75600" marB="75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Blindtext</a:t>
                      </a:r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Blindtext</a:t>
                      </a:r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Blindtext</a:t>
                      </a:r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30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72000" marR="72000" marT="75600" marB="75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3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 marT="75600" marB="75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30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72000" marR="72000" marT="75600" marB="75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 userDrawn="1"/>
        </p:nvSpPr>
        <p:spPr>
          <a:xfrm>
            <a:off x="581744" y="367913"/>
            <a:ext cx="38932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/>
              <a:t>Tabellenbeispiele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581744" y="2780928"/>
            <a:ext cx="38932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/>
              <a:t>Tabellentitel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581742" y="3295023"/>
            <a:ext cx="3095998" cy="154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20925997"/>
              </p:ext>
            </p:extLst>
          </p:nvPr>
        </p:nvGraphicFramePr>
        <p:xfrm>
          <a:off x="680068" y="3385158"/>
          <a:ext cx="2892322" cy="135156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446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452">
                <a:tc>
                  <a:txBody>
                    <a:bodyPr/>
                    <a:lstStyle/>
                    <a:p>
                      <a:pPr algn="l"/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Überschrift 1</a:t>
                      </a:r>
                    </a:p>
                  </a:txBody>
                  <a:tcPr marL="72000" marR="72000" marT="75600" marB="75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Überschrift 2</a:t>
                      </a:r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30">
                <a:tc>
                  <a:txBody>
                    <a:bodyPr/>
                    <a:lstStyle/>
                    <a:p>
                      <a:r>
                        <a:rPr lang="de-DE" sz="1200" dirty="0"/>
                        <a:t>Blindtext</a:t>
                      </a:r>
                    </a:p>
                  </a:txBody>
                  <a:tcPr marL="72000" marR="72000" marT="75600" marB="75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Blindtext</a:t>
                      </a:r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30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 marL="72000" marR="72000" marT="75600" marB="75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3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 marT="75600" marB="75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72000" marR="72000" marT="75600" marB="756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340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onderfolie_Grafik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nuelle Eingabe 13"/>
          <p:cNvSpPr/>
          <p:nvPr userDrawn="1"/>
        </p:nvSpPr>
        <p:spPr>
          <a:xfrm>
            <a:off x="900000" y="4518000"/>
            <a:ext cx="8244000" cy="234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8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5 w 10000"/>
              <a:gd name="connsiteY3" fmla="*/ 10000 h 10000"/>
              <a:gd name="connsiteX4" fmla="*/ 0 w 10000"/>
              <a:gd name="connsiteY4" fmla="*/ 9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981"/>
                </a:moveTo>
                <a:lnTo>
                  <a:pt x="10000" y="0"/>
                </a:lnTo>
                <a:lnTo>
                  <a:pt x="10000" y="10000"/>
                </a:lnTo>
                <a:lnTo>
                  <a:pt x="95" y="10000"/>
                </a:lnTo>
                <a:cubicBezTo>
                  <a:pt x="72" y="6994"/>
                  <a:pt x="23" y="3987"/>
                  <a:pt x="0" y="9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gelmäßiges Fünfeck 2"/>
          <p:cNvSpPr>
            <a:spLocks noChangeAspect="1"/>
          </p:cNvSpPr>
          <p:nvPr userDrawn="1"/>
        </p:nvSpPr>
        <p:spPr>
          <a:xfrm>
            <a:off x="4653643" y="3973286"/>
            <a:ext cx="4490357" cy="2538007"/>
          </a:xfrm>
          <a:custGeom>
            <a:avLst/>
            <a:gdLst>
              <a:gd name="connsiteX0" fmla="*/ 2 w 1814400"/>
              <a:gd name="connsiteY0" fmla="*/ 660036 h 1728000"/>
              <a:gd name="connsiteX1" fmla="*/ 907200 w 1814400"/>
              <a:gd name="connsiteY1" fmla="*/ 0 h 1728000"/>
              <a:gd name="connsiteX2" fmla="*/ 1814398 w 1814400"/>
              <a:gd name="connsiteY2" fmla="*/ 660036 h 1728000"/>
              <a:gd name="connsiteX3" fmla="*/ 1467879 w 1814400"/>
              <a:gd name="connsiteY3" fmla="*/ 1727996 h 1728000"/>
              <a:gd name="connsiteX4" fmla="*/ 346521 w 1814400"/>
              <a:gd name="connsiteY4" fmla="*/ 1727996 h 1728000"/>
              <a:gd name="connsiteX5" fmla="*/ 2 w 1814400"/>
              <a:gd name="connsiteY5" fmla="*/ 660036 h 1728000"/>
              <a:gd name="connsiteX0" fmla="*/ 0 w 3698912"/>
              <a:gd name="connsiteY0" fmla="*/ 168423 h 1727996"/>
              <a:gd name="connsiteX1" fmla="*/ 2791714 w 3698912"/>
              <a:gd name="connsiteY1" fmla="*/ 0 h 1727996"/>
              <a:gd name="connsiteX2" fmla="*/ 3698912 w 3698912"/>
              <a:gd name="connsiteY2" fmla="*/ 660036 h 1727996"/>
              <a:gd name="connsiteX3" fmla="*/ 3352393 w 3698912"/>
              <a:gd name="connsiteY3" fmla="*/ 1727996 h 1727996"/>
              <a:gd name="connsiteX4" fmla="*/ 2231035 w 3698912"/>
              <a:gd name="connsiteY4" fmla="*/ 1727996 h 1727996"/>
              <a:gd name="connsiteX5" fmla="*/ 0 w 3698912"/>
              <a:gd name="connsiteY5" fmla="*/ 168423 h 1727996"/>
              <a:gd name="connsiteX0" fmla="*/ 0 w 3698912"/>
              <a:gd name="connsiteY0" fmla="*/ 168423 h 1736189"/>
              <a:gd name="connsiteX1" fmla="*/ 2791714 w 3698912"/>
              <a:gd name="connsiteY1" fmla="*/ 0 h 1736189"/>
              <a:gd name="connsiteX2" fmla="*/ 3698912 w 3698912"/>
              <a:gd name="connsiteY2" fmla="*/ 660036 h 1736189"/>
              <a:gd name="connsiteX3" fmla="*/ 3352393 w 3698912"/>
              <a:gd name="connsiteY3" fmla="*/ 1727996 h 1736189"/>
              <a:gd name="connsiteX4" fmla="*/ 35164 w 3698912"/>
              <a:gd name="connsiteY4" fmla="*/ 1736189 h 1736189"/>
              <a:gd name="connsiteX5" fmla="*/ 0 w 3698912"/>
              <a:gd name="connsiteY5" fmla="*/ 168423 h 1736189"/>
              <a:gd name="connsiteX0" fmla="*/ 0 w 3698912"/>
              <a:gd name="connsiteY0" fmla="*/ 168423 h 1736189"/>
              <a:gd name="connsiteX1" fmla="*/ 2791714 w 3698912"/>
              <a:gd name="connsiteY1" fmla="*/ 0 h 1736189"/>
              <a:gd name="connsiteX2" fmla="*/ 3698912 w 3698912"/>
              <a:gd name="connsiteY2" fmla="*/ 660036 h 1736189"/>
              <a:gd name="connsiteX3" fmla="*/ 1803812 w 3698912"/>
              <a:gd name="connsiteY3" fmla="*/ 1146254 h 1736189"/>
              <a:gd name="connsiteX4" fmla="*/ 35164 w 3698912"/>
              <a:gd name="connsiteY4" fmla="*/ 1736189 h 1736189"/>
              <a:gd name="connsiteX5" fmla="*/ 0 w 3698912"/>
              <a:gd name="connsiteY5" fmla="*/ 168423 h 1736189"/>
              <a:gd name="connsiteX0" fmla="*/ 0 w 3698912"/>
              <a:gd name="connsiteY0" fmla="*/ 168423 h 1736189"/>
              <a:gd name="connsiteX1" fmla="*/ 2791714 w 3698912"/>
              <a:gd name="connsiteY1" fmla="*/ 0 h 1736189"/>
              <a:gd name="connsiteX2" fmla="*/ 3698912 w 3698912"/>
              <a:gd name="connsiteY2" fmla="*/ 660036 h 1736189"/>
              <a:gd name="connsiteX3" fmla="*/ 2451102 w 3698912"/>
              <a:gd name="connsiteY3" fmla="*/ 1719802 h 1736189"/>
              <a:gd name="connsiteX4" fmla="*/ 35164 w 3698912"/>
              <a:gd name="connsiteY4" fmla="*/ 1736189 h 1736189"/>
              <a:gd name="connsiteX5" fmla="*/ 0 w 3698912"/>
              <a:gd name="connsiteY5" fmla="*/ 168423 h 1736189"/>
              <a:gd name="connsiteX0" fmla="*/ 0 w 2797621"/>
              <a:gd name="connsiteY0" fmla="*/ 168423 h 2110295"/>
              <a:gd name="connsiteX1" fmla="*/ 2791714 w 2797621"/>
              <a:gd name="connsiteY1" fmla="*/ 0 h 2110295"/>
              <a:gd name="connsiteX2" fmla="*/ 2797621 w 2797621"/>
              <a:gd name="connsiteY2" fmla="*/ 2110295 h 2110295"/>
              <a:gd name="connsiteX3" fmla="*/ 2451102 w 2797621"/>
              <a:gd name="connsiteY3" fmla="*/ 1719802 h 2110295"/>
              <a:gd name="connsiteX4" fmla="*/ 35164 w 2797621"/>
              <a:gd name="connsiteY4" fmla="*/ 1736189 h 2110295"/>
              <a:gd name="connsiteX5" fmla="*/ 0 w 2797621"/>
              <a:gd name="connsiteY5" fmla="*/ 168423 h 2110295"/>
              <a:gd name="connsiteX0" fmla="*/ 0 w 2808827"/>
              <a:gd name="connsiteY0" fmla="*/ 179629 h 2110295"/>
              <a:gd name="connsiteX1" fmla="*/ 2802920 w 2808827"/>
              <a:gd name="connsiteY1" fmla="*/ 0 h 2110295"/>
              <a:gd name="connsiteX2" fmla="*/ 2808827 w 2808827"/>
              <a:gd name="connsiteY2" fmla="*/ 2110295 h 2110295"/>
              <a:gd name="connsiteX3" fmla="*/ 2462308 w 2808827"/>
              <a:gd name="connsiteY3" fmla="*/ 1719802 h 2110295"/>
              <a:gd name="connsiteX4" fmla="*/ 46370 w 2808827"/>
              <a:gd name="connsiteY4" fmla="*/ 1736189 h 2110295"/>
              <a:gd name="connsiteX5" fmla="*/ 0 w 2808827"/>
              <a:gd name="connsiteY5" fmla="*/ 179629 h 2110295"/>
              <a:gd name="connsiteX0" fmla="*/ 0 w 2797621"/>
              <a:gd name="connsiteY0" fmla="*/ 172158 h 2110295"/>
              <a:gd name="connsiteX1" fmla="*/ 2791714 w 2797621"/>
              <a:gd name="connsiteY1" fmla="*/ 0 h 2110295"/>
              <a:gd name="connsiteX2" fmla="*/ 2797621 w 2797621"/>
              <a:gd name="connsiteY2" fmla="*/ 2110295 h 2110295"/>
              <a:gd name="connsiteX3" fmla="*/ 2451102 w 2797621"/>
              <a:gd name="connsiteY3" fmla="*/ 1719802 h 2110295"/>
              <a:gd name="connsiteX4" fmla="*/ 35164 w 2797621"/>
              <a:gd name="connsiteY4" fmla="*/ 1736189 h 2110295"/>
              <a:gd name="connsiteX5" fmla="*/ 0 w 2797621"/>
              <a:gd name="connsiteY5" fmla="*/ 172158 h 2110295"/>
              <a:gd name="connsiteX0" fmla="*/ 0 w 2812562"/>
              <a:gd name="connsiteY0" fmla="*/ 172158 h 2110295"/>
              <a:gd name="connsiteX1" fmla="*/ 2806655 w 2812562"/>
              <a:gd name="connsiteY1" fmla="*/ 0 h 2110295"/>
              <a:gd name="connsiteX2" fmla="*/ 2812562 w 2812562"/>
              <a:gd name="connsiteY2" fmla="*/ 2110295 h 2110295"/>
              <a:gd name="connsiteX3" fmla="*/ 2466043 w 2812562"/>
              <a:gd name="connsiteY3" fmla="*/ 1719802 h 2110295"/>
              <a:gd name="connsiteX4" fmla="*/ 50105 w 2812562"/>
              <a:gd name="connsiteY4" fmla="*/ 1736189 h 2110295"/>
              <a:gd name="connsiteX5" fmla="*/ 0 w 2812562"/>
              <a:gd name="connsiteY5" fmla="*/ 172158 h 2110295"/>
              <a:gd name="connsiteX0" fmla="*/ 0 w 2812562"/>
              <a:gd name="connsiteY0" fmla="*/ 172158 h 2110295"/>
              <a:gd name="connsiteX1" fmla="*/ 2806655 w 2812562"/>
              <a:gd name="connsiteY1" fmla="*/ 0 h 2110295"/>
              <a:gd name="connsiteX2" fmla="*/ 2812562 w 2812562"/>
              <a:gd name="connsiteY2" fmla="*/ 2110295 h 2110295"/>
              <a:gd name="connsiteX3" fmla="*/ 2466043 w 2812562"/>
              <a:gd name="connsiteY3" fmla="*/ 1719802 h 2110295"/>
              <a:gd name="connsiteX4" fmla="*/ 162164 w 2812562"/>
              <a:gd name="connsiteY4" fmla="*/ 1657748 h 2110295"/>
              <a:gd name="connsiteX5" fmla="*/ 0 w 2812562"/>
              <a:gd name="connsiteY5" fmla="*/ 172158 h 2110295"/>
              <a:gd name="connsiteX0" fmla="*/ 0 w 2812562"/>
              <a:gd name="connsiteY0" fmla="*/ 172158 h 2110295"/>
              <a:gd name="connsiteX1" fmla="*/ 2806655 w 2812562"/>
              <a:gd name="connsiteY1" fmla="*/ 0 h 2110295"/>
              <a:gd name="connsiteX2" fmla="*/ 2812562 w 2812562"/>
              <a:gd name="connsiteY2" fmla="*/ 2110295 h 2110295"/>
              <a:gd name="connsiteX3" fmla="*/ 2466043 w 2812562"/>
              <a:gd name="connsiteY3" fmla="*/ 1719802 h 2110295"/>
              <a:gd name="connsiteX4" fmla="*/ 61311 w 2812562"/>
              <a:gd name="connsiteY4" fmla="*/ 1721248 h 2110295"/>
              <a:gd name="connsiteX5" fmla="*/ 0 w 2812562"/>
              <a:gd name="connsiteY5" fmla="*/ 172158 h 2110295"/>
              <a:gd name="connsiteX0" fmla="*/ 0 w 2812562"/>
              <a:gd name="connsiteY0" fmla="*/ 172158 h 2110295"/>
              <a:gd name="connsiteX1" fmla="*/ 2806655 w 2812562"/>
              <a:gd name="connsiteY1" fmla="*/ 0 h 2110295"/>
              <a:gd name="connsiteX2" fmla="*/ 2812562 w 2812562"/>
              <a:gd name="connsiteY2" fmla="*/ 2110295 h 2110295"/>
              <a:gd name="connsiteX3" fmla="*/ 2439896 w 2812562"/>
              <a:gd name="connsiteY3" fmla="*/ 1727272 h 2110295"/>
              <a:gd name="connsiteX4" fmla="*/ 61311 w 2812562"/>
              <a:gd name="connsiteY4" fmla="*/ 1721248 h 2110295"/>
              <a:gd name="connsiteX5" fmla="*/ 0 w 2812562"/>
              <a:gd name="connsiteY5" fmla="*/ 172158 h 2110295"/>
              <a:gd name="connsiteX0" fmla="*/ 0 w 2812562"/>
              <a:gd name="connsiteY0" fmla="*/ 4070 h 1942207"/>
              <a:gd name="connsiteX1" fmla="*/ 2731949 w 2812562"/>
              <a:gd name="connsiteY1" fmla="*/ 0 h 1942207"/>
              <a:gd name="connsiteX2" fmla="*/ 2812562 w 2812562"/>
              <a:gd name="connsiteY2" fmla="*/ 1942207 h 1942207"/>
              <a:gd name="connsiteX3" fmla="*/ 2439896 w 2812562"/>
              <a:gd name="connsiteY3" fmla="*/ 1559184 h 1942207"/>
              <a:gd name="connsiteX4" fmla="*/ 61311 w 2812562"/>
              <a:gd name="connsiteY4" fmla="*/ 1553160 h 1942207"/>
              <a:gd name="connsiteX5" fmla="*/ 0 w 2812562"/>
              <a:gd name="connsiteY5" fmla="*/ 4070 h 1942207"/>
              <a:gd name="connsiteX0" fmla="*/ 0 w 2814125"/>
              <a:gd name="connsiteY0" fmla="*/ 175894 h 2114031"/>
              <a:gd name="connsiteX1" fmla="*/ 2814125 w 2814125"/>
              <a:gd name="connsiteY1" fmla="*/ 0 h 2114031"/>
              <a:gd name="connsiteX2" fmla="*/ 2812562 w 2814125"/>
              <a:gd name="connsiteY2" fmla="*/ 2114031 h 2114031"/>
              <a:gd name="connsiteX3" fmla="*/ 2439896 w 2814125"/>
              <a:gd name="connsiteY3" fmla="*/ 1731008 h 2114031"/>
              <a:gd name="connsiteX4" fmla="*/ 61311 w 2814125"/>
              <a:gd name="connsiteY4" fmla="*/ 1724984 h 2114031"/>
              <a:gd name="connsiteX5" fmla="*/ 0 w 2814125"/>
              <a:gd name="connsiteY5" fmla="*/ 175894 h 2114031"/>
              <a:gd name="connsiteX0" fmla="*/ 861532 w 3675657"/>
              <a:gd name="connsiteY0" fmla="*/ 175894 h 2114031"/>
              <a:gd name="connsiteX1" fmla="*/ 3675657 w 3675657"/>
              <a:gd name="connsiteY1" fmla="*/ 0 h 2114031"/>
              <a:gd name="connsiteX2" fmla="*/ 3674094 w 3675657"/>
              <a:gd name="connsiteY2" fmla="*/ 2114031 h 2114031"/>
              <a:gd name="connsiteX3" fmla="*/ 3301428 w 3675657"/>
              <a:gd name="connsiteY3" fmla="*/ 1731008 h 2114031"/>
              <a:gd name="connsiteX4" fmla="*/ 0 w 3675657"/>
              <a:gd name="connsiteY4" fmla="*/ 1724984 h 2114031"/>
              <a:gd name="connsiteX5" fmla="*/ 861532 w 3675657"/>
              <a:gd name="connsiteY5" fmla="*/ 175894 h 2114031"/>
              <a:gd name="connsiteX0" fmla="*/ 0 w 3730423"/>
              <a:gd name="connsiteY0" fmla="*/ 228254 h 2114031"/>
              <a:gd name="connsiteX1" fmla="*/ 3730423 w 3730423"/>
              <a:gd name="connsiteY1" fmla="*/ 0 h 2114031"/>
              <a:gd name="connsiteX2" fmla="*/ 3728860 w 3730423"/>
              <a:gd name="connsiteY2" fmla="*/ 2114031 h 2114031"/>
              <a:gd name="connsiteX3" fmla="*/ 3356194 w 3730423"/>
              <a:gd name="connsiteY3" fmla="*/ 1731008 h 2114031"/>
              <a:gd name="connsiteX4" fmla="*/ 54766 w 3730423"/>
              <a:gd name="connsiteY4" fmla="*/ 1724984 h 2114031"/>
              <a:gd name="connsiteX5" fmla="*/ 0 w 3730423"/>
              <a:gd name="connsiteY5" fmla="*/ 228254 h 2114031"/>
              <a:gd name="connsiteX0" fmla="*/ 0 w 3740240"/>
              <a:gd name="connsiteY0" fmla="*/ 234800 h 2114031"/>
              <a:gd name="connsiteX1" fmla="*/ 3740240 w 3740240"/>
              <a:gd name="connsiteY1" fmla="*/ 0 h 2114031"/>
              <a:gd name="connsiteX2" fmla="*/ 3738677 w 3740240"/>
              <a:gd name="connsiteY2" fmla="*/ 2114031 h 2114031"/>
              <a:gd name="connsiteX3" fmla="*/ 3366011 w 3740240"/>
              <a:gd name="connsiteY3" fmla="*/ 1731008 h 2114031"/>
              <a:gd name="connsiteX4" fmla="*/ 64583 w 3740240"/>
              <a:gd name="connsiteY4" fmla="*/ 1724984 h 2114031"/>
              <a:gd name="connsiteX5" fmla="*/ 0 w 3740240"/>
              <a:gd name="connsiteY5" fmla="*/ 234800 h 2114031"/>
              <a:gd name="connsiteX0" fmla="*/ 0 w 3740240"/>
              <a:gd name="connsiteY0" fmla="*/ 234800 h 2114031"/>
              <a:gd name="connsiteX1" fmla="*/ 3740240 w 3740240"/>
              <a:gd name="connsiteY1" fmla="*/ 0 h 2114031"/>
              <a:gd name="connsiteX2" fmla="*/ 3738677 w 3740240"/>
              <a:gd name="connsiteY2" fmla="*/ 2114031 h 2114031"/>
              <a:gd name="connsiteX3" fmla="*/ 3366011 w 3740240"/>
              <a:gd name="connsiteY3" fmla="*/ 1731008 h 2114031"/>
              <a:gd name="connsiteX4" fmla="*/ 64583 w 3740240"/>
              <a:gd name="connsiteY4" fmla="*/ 1738074 h 2114031"/>
              <a:gd name="connsiteX5" fmla="*/ 0 w 3740240"/>
              <a:gd name="connsiteY5" fmla="*/ 234800 h 2114031"/>
              <a:gd name="connsiteX0" fmla="*/ 0 w 3740240"/>
              <a:gd name="connsiteY0" fmla="*/ 234800 h 2114031"/>
              <a:gd name="connsiteX1" fmla="*/ 3740240 w 3740240"/>
              <a:gd name="connsiteY1" fmla="*/ 0 h 2114031"/>
              <a:gd name="connsiteX2" fmla="*/ 3738677 w 3740240"/>
              <a:gd name="connsiteY2" fmla="*/ 2114031 h 2114031"/>
              <a:gd name="connsiteX3" fmla="*/ 3366011 w 3740240"/>
              <a:gd name="connsiteY3" fmla="*/ 1731008 h 2114031"/>
              <a:gd name="connsiteX4" fmla="*/ 61310 w 3740240"/>
              <a:gd name="connsiteY4" fmla="*/ 1728256 h 2114031"/>
              <a:gd name="connsiteX5" fmla="*/ 0 w 3740240"/>
              <a:gd name="connsiteY5" fmla="*/ 234800 h 2114031"/>
              <a:gd name="connsiteX0" fmla="*/ 0 w 3740240"/>
              <a:gd name="connsiteY0" fmla="*/ 234800 h 2114031"/>
              <a:gd name="connsiteX1" fmla="*/ 3740240 w 3740240"/>
              <a:gd name="connsiteY1" fmla="*/ 0 h 2114031"/>
              <a:gd name="connsiteX2" fmla="*/ 3738677 w 3740240"/>
              <a:gd name="connsiteY2" fmla="*/ 2114031 h 2114031"/>
              <a:gd name="connsiteX3" fmla="*/ 3366011 w 3740240"/>
              <a:gd name="connsiteY3" fmla="*/ 1731008 h 2114031"/>
              <a:gd name="connsiteX4" fmla="*/ 61310 w 3740240"/>
              <a:gd name="connsiteY4" fmla="*/ 1731529 h 2114031"/>
              <a:gd name="connsiteX5" fmla="*/ 0 w 3740240"/>
              <a:gd name="connsiteY5" fmla="*/ 234800 h 211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240" h="2114031">
                <a:moveTo>
                  <a:pt x="0" y="234800"/>
                </a:moveTo>
                <a:lnTo>
                  <a:pt x="3740240" y="0"/>
                </a:lnTo>
                <a:lnTo>
                  <a:pt x="3738677" y="2114031"/>
                </a:lnTo>
                <a:lnTo>
                  <a:pt x="3366011" y="1731008"/>
                </a:lnTo>
                <a:lnTo>
                  <a:pt x="61310" y="1731529"/>
                </a:lnTo>
                <a:lnTo>
                  <a:pt x="0" y="234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581743" y="367913"/>
            <a:ext cx="42533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/>
              <a:t>Textblasen- und Logo-</a:t>
            </a:r>
            <a:r>
              <a:rPr lang="de-DE" sz="1400" b="1" baseline="0" dirty="0"/>
              <a:t>Vorlagen </a:t>
            </a:r>
          </a:p>
          <a:p>
            <a:r>
              <a:rPr lang="de-DE" sz="1400" b="1" baseline="0" dirty="0"/>
              <a:t>Bei ganzseitige Abbildungen</a:t>
            </a:r>
            <a:endParaRPr lang="de-DE" sz="1400" b="1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130488" y="5271267"/>
            <a:ext cx="3373175" cy="2769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800" b="1"/>
            </a:lvl4pPr>
            <a:lvl5pPr marL="1828800" indent="0">
              <a:buFontTx/>
              <a:buNone/>
              <a:defRPr sz="1800" b="1"/>
            </a:lvl5pPr>
          </a:lstStyle>
          <a:p>
            <a:pPr lvl="0"/>
            <a:r>
              <a:rPr lang="de-DE" dirty="0"/>
              <a:t>Textblasentext</a:t>
            </a:r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30488" y="5754871"/>
            <a:ext cx="3086940" cy="300082"/>
          </a:xfrm>
          <a:prstGeom prst="rect">
            <a:avLst/>
          </a:prstGeom>
        </p:spPr>
        <p:txBody>
          <a:bodyPr vert="horz" wrap="square" lIns="0" tIns="0" rIns="0" bIns="0" numCol="1" spcCol="36000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8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/>
              <a:t>Textblasentext</a:t>
            </a:r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6336000" y="477500"/>
            <a:ext cx="2808000" cy="2078500"/>
            <a:chOff x="6336000" y="477500"/>
            <a:chExt cx="2808000" cy="2078500"/>
          </a:xfrm>
          <a:solidFill>
            <a:schemeClr val="bg1"/>
          </a:solidFill>
        </p:grpSpPr>
        <p:sp>
          <p:nvSpPr>
            <p:cNvPr id="12" name="Manuelle Eingabe 13"/>
            <p:cNvSpPr/>
            <p:nvPr userDrawn="1"/>
          </p:nvSpPr>
          <p:spPr>
            <a:xfrm>
              <a:off x="6336000" y="477500"/>
              <a:ext cx="2808000" cy="172800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9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981 h 10000"/>
                <a:gd name="connsiteX0" fmla="*/ 0 w 10000"/>
                <a:gd name="connsiteY0" fmla="*/ 9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217 w 10000"/>
                <a:gd name="connsiteY3" fmla="*/ 9941 h 10000"/>
                <a:gd name="connsiteX4" fmla="*/ 0 w 10000"/>
                <a:gd name="connsiteY4" fmla="*/ 9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981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217" y="9941"/>
                  </a:lnTo>
                  <a:cubicBezTo>
                    <a:pt x="145" y="6954"/>
                    <a:pt x="72" y="3968"/>
                    <a:pt x="0" y="98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winkliges Dreieck 12"/>
            <p:cNvSpPr/>
            <p:nvPr userDrawn="1"/>
          </p:nvSpPr>
          <p:spPr>
            <a:xfrm rot="10800000">
              <a:off x="8784000" y="2196000"/>
              <a:ext cx="360000" cy="3600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Bild 13" descr="sdw_logo_OFFICE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000" y="949180"/>
              <a:ext cx="1655064" cy="627888"/>
            </a:xfrm>
            <a:prstGeom prst="rect">
              <a:avLst/>
            </a:prstGeom>
            <a:grpFill/>
          </p:spPr>
        </p:pic>
      </p:grp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79628" y="5271267"/>
            <a:ext cx="2494871" cy="782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90000"/>
              </a:lnSpc>
              <a:defRPr sz="2800" b="0">
                <a:latin typeface="+mn-lt"/>
                <a:cs typeface="1Stone Serif"/>
              </a:defRPr>
            </a:lvl1pPr>
          </a:lstStyle>
          <a:p>
            <a:r>
              <a:rPr lang="de-DE" dirty="0"/>
              <a:t>Textblasentext</a:t>
            </a:r>
            <a:br>
              <a:rPr lang="de-DE" dirty="0"/>
            </a:br>
            <a:endParaRPr lang="de-DE" dirty="0"/>
          </a:p>
        </p:txBody>
      </p:sp>
      <p:sp>
        <p:nvSpPr>
          <p:cNvPr id="16" name="Manuelle Eingabe 13"/>
          <p:cNvSpPr/>
          <p:nvPr userDrawn="1"/>
        </p:nvSpPr>
        <p:spPr>
          <a:xfrm>
            <a:off x="2966720" y="2219909"/>
            <a:ext cx="6177280" cy="175337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8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5 w 10000"/>
              <a:gd name="connsiteY3" fmla="*/ 10000 h 10000"/>
              <a:gd name="connsiteX4" fmla="*/ 0 w 10000"/>
              <a:gd name="connsiteY4" fmla="*/ 9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981"/>
                </a:moveTo>
                <a:lnTo>
                  <a:pt x="10000" y="0"/>
                </a:lnTo>
                <a:lnTo>
                  <a:pt x="10000" y="10000"/>
                </a:lnTo>
                <a:lnTo>
                  <a:pt x="95" y="10000"/>
                </a:lnTo>
                <a:cubicBezTo>
                  <a:pt x="72" y="6994"/>
                  <a:pt x="23" y="3987"/>
                  <a:pt x="0" y="9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21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900113" y="1836000"/>
            <a:ext cx="7739062" cy="4349750"/>
          </a:xfrm>
          <a:prstGeom prst="rect">
            <a:avLst/>
          </a:prstGeom>
        </p:spPr>
        <p:txBody>
          <a:bodyPr vert="horz" lIns="0" tIns="0" rIns="0" bIns="0" numCol="2" spcCol="36000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Manuelle Eingabe 13"/>
          <p:cNvSpPr/>
          <p:nvPr userDrawn="1"/>
        </p:nvSpPr>
        <p:spPr>
          <a:xfrm>
            <a:off x="900000" y="6210001"/>
            <a:ext cx="8244000" cy="64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8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5 w 10000"/>
              <a:gd name="connsiteY3" fmla="*/ 10000 h 10000"/>
              <a:gd name="connsiteX4" fmla="*/ 0 w 10000"/>
              <a:gd name="connsiteY4" fmla="*/ 981 h 10000"/>
              <a:gd name="connsiteX0" fmla="*/ 0 w 9921"/>
              <a:gd name="connsiteY0" fmla="*/ 1107 h 10000"/>
              <a:gd name="connsiteX1" fmla="*/ 9921 w 9921"/>
              <a:gd name="connsiteY1" fmla="*/ 0 h 10000"/>
              <a:gd name="connsiteX2" fmla="*/ 9921 w 9921"/>
              <a:gd name="connsiteY2" fmla="*/ 10000 h 10000"/>
              <a:gd name="connsiteX3" fmla="*/ 16 w 9921"/>
              <a:gd name="connsiteY3" fmla="*/ 10000 h 10000"/>
              <a:gd name="connsiteX4" fmla="*/ 0 w 9921"/>
              <a:gd name="connsiteY4" fmla="*/ 1107 h 10000"/>
              <a:gd name="connsiteX0" fmla="*/ 1 w 9992"/>
              <a:gd name="connsiteY0" fmla="*/ 3889 h 10000"/>
              <a:gd name="connsiteX1" fmla="*/ 9992 w 9992"/>
              <a:gd name="connsiteY1" fmla="*/ 0 h 10000"/>
              <a:gd name="connsiteX2" fmla="*/ 9992 w 9992"/>
              <a:gd name="connsiteY2" fmla="*/ 10000 h 10000"/>
              <a:gd name="connsiteX3" fmla="*/ 8 w 9992"/>
              <a:gd name="connsiteY3" fmla="*/ 10000 h 10000"/>
              <a:gd name="connsiteX4" fmla="*/ 1 w 9992"/>
              <a:gd name="connsiteY4" fmla="*/ 3889 h 10000"/>
              <a:gd name="connsiteX0" fmla="*/ 3 w 10002"/>
              <a:gd name="connsiteY0" fmla="*/ 3889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10 w 10002"/>
              <a:gd name="connsiteY3" fmla="*/ 10000 h 10000"/>
              <a:gd name="connsiteX4" fmla="*/ 3 w 10002"/>
              <a:gd name="connsiteY4" fmla="*/ 3889 h 10000"/>
              <a:gd name="connsiteX0" fmla="*/ 0 w 9999"/>
              <a:gd name="connsiteY0" fmla="*/ 3889 h 10000"/>
              <a:gd name="connsiteX1" fmla="*/ 9999 w 9999"/>
              <a:gd name="connsiteY1" fmla="*/ 0 h 10000"/>
              <a:gd name="connsiteX2" fmla="*/ 9999 w 9999"/>
              <a:gd name="connsiteY2" fmla="*/ 10000 h 10000"/>
              <a:gd name="connsiteX3" fmla="*/ 7 w 9999"/>
              <a:gd name="connsiteY3" fmla="*/ 10000 h 10000"/>
              <a:gd name="connsiteX4" fmla="*/ 0 w 9999"/>
              <a:gd name="connsiteY4" fmla="*/ 3889 h 10000"/>
              <a:gd name="connsiteX0" fmla="*/ 0 w 10000"/>
              <a:gd name="connsiteY0" fmla="*/ 388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 w 10000"/>
              <a:gd name="connsiteY3" fmla="*/ 10000 h 10000"/>
              <a:gd name="connsiteX4" fmla="*/ 0 w 10000"/>
              <a:gd name="connsiteY4" fmla="*/ 3889 h 10000"/>
              <a:gd name="connsiteX0" fmla="*/ 15 w 10015"/>
              <a:gd name="connsiteY0" fmla="*/ 3889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3 w 10015"/>
              <a:gd name="connsiteY3" fmla="*/ 10000 h 10000"/>
              <a:gd name="connsiteX4" fmla="*/ 15 w 10015"/>
              <a:gd name="connsiteY4" fmla="*/ 3889 h 10000"/>
              <a:gd name="connsiteX0" fmla="*/ 0 w 10019"/>
              <a:gd name="connsiteY0" fmla="*/ 3954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954 h 10000"/>
              <a:gd name="connsiteX0" fmla="*/ 0 w 10019"/>
              <a:gd name="connsiteY0" fmla="*/ 3552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55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3552"/>
                </a:moveTo>
                <a:lnTo>
                  <a:pt x="10019" y="0"/>
                </a:lnTo>
                <a:lnTo>
                  <a:pt x="10019" y="10000"/>
                </a:lnTo>
                <a:lnTo>
                  <a:pt x="7" y="10000"/>
                </a:lnTo>
                <a:cubicBezTo>
                  <a:pt x="-6" y="6994"/>
                  <a:pt x="9" y="6689"/>
                  <a:pt x="0" y="3552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456000" y="6516000"/>
            <a:ext cx="5443415" cy="2052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 dirty="0"/>
              <a:t> | </a:t>
            </a:r>
            <a:fld id="{84D62E75-A153-B84D-9C3B-9E763ED9559E}" type="slidenum">
              <a:rPr lang="de-DE" b="1" smtClean="0"/>
              <a:pPr/>
              <a:t>‹Nr.›</a:t>
            </a:fld>
            <a:endParaRPr lang="de-DE" b="1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5810" y="361295"/>
            <a:ext cx="1343366" cy="509936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1008000"/>
            <a:ext cx="6480175" cy="360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800" b="1"/>
            </a:lvl4pPr>
            <a:lvl5pPr marL="1828800" indent="0">
              <a:buFontTx/>
              <a:buNone/>
              <a:defRPr sz="1800" b="1"/>
            </a:lvl5pPr>
          </a:lstStyle>
          <a:p>
            <a:pPr lvl="0"/>
            <a:r>
              <a:rPr lang="de-DE" dirty="0"/>
              <a:t>Seitentitel</a:t>
            </a:r>
          </a:p>
        </p:txBody>
      </p:sp>
    </p:spTree>
    <p:extLst>
      <p:ext uri="{BB962C8B-B14F-4D97-AF65-F5344CB8AC3E}">
        <p14:creationId xmlns:p14="http://schemas.microsoft.com/office/powerpoint/2010/main" val="388765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900113" y="1836000"/>
            <a:ext cx="7739062" cy="4349750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Manuelle Eingabe 13"/>
          <p:cNvSpPr/>
          <p:nvPr userDrawn="1"/>
        </p:nvSpPr>
        <p:spPr>
          <a:xfrm>
            <a:off x="900000" y="6210001"/>
            <a:ext cx="8244000" cy="64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8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5 w 10000"/>
              <a:gd name="connsiteY3" fmla="*/ 10000 h 10000"/>
              <a:gd name="connsiteX4" fmla="*/ 0 w 10000"/>
              <a:gd name="connsiteY4" fmla="*/ 981 h 10000"/>
              <a:gd name="connsiteX0" fmla="*/ 0 w 9921"/>
              <a:gd name="connsiteY0" fmla="*/ 1107 h 10000"/>
              <a:gd name="connsiteX1" fmla="*/ 9921 w 9921"/>
              <a:gd name="connsiteY1" fmla="*/ 0 h 10000"/>
              <a:gd name="connsiteX2" fmla="*/ 9921 w 9921"/>
              <a:gd name="connsiteY2" fmla="*/ 10000 h 10000"/>
              <a:gd name="connsiteX3" fmla="*/ 16 w 9921"/>
              <a:gd name="connsiteY3" fmla="*/ 10000 h 10000"/>
              <a:gd name="connsiteX4" fmla="*/ 0 w 9921"/>
              <a:gd name="connsiteY4" fmla="*/ 1107 h 10000"/>
              <a:gd name="connsiteX0" fmla="*/ 1 w 9992"/>
              <a:gd name="connsiteY0" fmla="*/ 3889 h 10000"/>
              <a:gd name="connsiteX1" fmla="*/ 9992 w 9992"/>
              <a:gd name="connsiteY1" fmla="*/ 0 h 10000"/>
              <a:gd name="connsiteX2" fmla="*/ 9992 w 9992"/>
              <a:gd name="connsiteY2" fmla="*/ 10000 h 10000"/>
              <a:gd name="connsiteX3" fmla="*/ 8 w 9992"/>
              <a:gd name="connsiteY3" fmla="*/ 10000 h 10000"/>
              <a:gd name="connsiteX4" fmla="*/ 1 w 9992"/>
              <a:gd name="connsiteY4" fmla="*/ 3889 h 10000"/>
              <a:gd name="connsiteX0" fmla="*/ 3 w 10002"/>
              <a:gd name="connsiteY0" fmla="*/ 3889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10 w 10002"/>
              <a:gd name="connsiteY3" fmla="*/ 10000 h 10000"/>
              <a:gd name="connsiteX4" fmla="*/ 3 w 10002"/>
              <a:gd name="connsiteY4" fmla="*/ 3889 h 10000"/>
              <a:gd name="connsiteX0" fmla="*/ 0 w 9999"/>
              <a:gd name="connsiteY0" fmla="*/ 3889 h 10000"/>
              <a:gd name="connsiteX1" fmla="*/ 9999 w 9999"/>
              <a:gd name="connsiteY1" fmla="*/ 0 h 10000"/>
              <a:gd name="connsiteX2" fmla="*/ 9999 w 9999"/>
              <a:gd name="connsiteY2" fmla="*/ 10000 h 10000"/>
              <a:gd name="connsiteX3" fmla="*/ 7 w 9999"/>
              <a:gd name="connsiteY3" fmla="*/ 10000 h 10000"/>
              <a:gd name="connsiteX4" fmla="*/ 0 w 9999"/>
              <a:gd name="connsiteY4" fmla="*/ 3889 h 10000"/>
              <a:gd name="connsiteX0" fmla="*/ 0 w 10000"/>
              <a:gd name="connsiteY0" fmla="*/ 388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 w 10000"/>
              <a:gd name="connsiteY3" fmla="*/ 10000 h 10000"/>
              <a:gd name="connsiteX4" fmla="*/ 0 w 10000"/>
              <a:gd name="connsiteY4" fmla="*/ 3889 h 10000"/>
              <a:gd name="connsiteX0" fmla="*/ 15 w 10015"/>
              <a:gd name="connsiteY0" fmla="*/ 3889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3 w 10015"/>
              <a:gd name="connsiteY3" fmla="*/ 10000 h 10000"/>
              <a:gd name="connsiteX4" fmla="*/ 15 w 10015"/>
              <a:gd name="connsiteY4" fmla="*/ 3889 h 10000"/>
              <a:gd name="connsiteX0" fmla="*/ 0 w 10019"/>
              <a:gd name="connsiteY0" fmla="*/ 3954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954 h 10000"/>
              <a:gd name="connsiteX0" fmla="*/ 0 w 10019"/>
              <a:gd name="connsiteY0" fmla="*/ 3552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55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3552"/>
                </a:moveTo>
                <a:lnTo>
                  <a:pt x="10019" y="0"/>
                </a:lnTo>
                <a:lnTo>
                  <a:pt x="10019" y="10000"/>
                </a:lnTo>
                <a:lnTo>
                  <a:pt x="7" y="10000"/>
                </a:lnTo>
                <a:cubicBezTo>
                  <a:pt x="-6" y="6994"/>
                  <a:pt x="9" y="6689"/>
                  <a:pt x="0" y="3552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456000" y="6516000"/>
            <a:ext cx="5443415" cy="2052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 dirty="0"/>
              <a:t> | </a:t>
            </a:r>
            <a:fld id="{84D62E75-A153-B84D-9C3B-9E763ED9559E}" type="slidenum">
              <a:rPr lang="de-DE" b="1" smtClean="0"/>
              <a:pPr/>
              <a:t>‹Nr.›</a:t>
            </a:fld>
            <a:endParaRPr lang="de-DE" b="1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0000" y="449574"/>
            <a:ext cx="1079500" cy="406400"/>
          </a:xfrm>
          <a:prstGeom prst="rect">
            <a:avLst/>
          </a:prstGeom>
        </p:spPr>
      </p:pic>
      <p:sp>
        <p:nvSpPr>
          <p:cNvPr id="16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1008000"/>
            <a:ext cx="6480175" cy="360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800" b="1"/>
            </a:lvl4pPr>
            <a:lvl5pPr marL="1828800" indent="0">
              <a:buFontTx/>
              <a:buNone/>
              <a:defRPr sz="1800" b="1"/>
            </a:lvl5pPr>
          </a:lstStyle>
          <a:p>
            <a:pPr lvl="0"/>
            <a:r>
              <a:rPr lang="de-DE" dirty="0"/>
              <a:t>Seitentitel</a:t>
            </a:r>
          </a:p>
        </p:txBody>
      </p:sp>
      <p:pic>
        <p:nvPicPr>
          <p:cNvPr id="9" name="Bild 7">
            <a:extLst>
              <a:ext uri="{FF2B5EF4-FFF2-40B4-BE49-F238E27FC236}">
                <a16:creationId xmlns:a16="http://schemas.microsoft.com/office/drawing/2014/main" id="{0AD2103D-4871-4F57-911E-31149B26E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5810" y="361295"/>
            <a:ext cx="1343366" cy="5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1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umfliessen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nuelle Eingabe 13"/>
          <p:cNvSpPr/>
          <p:nvPr userDrawn="1"/>
        </p:nvSpPr>
        <p:spPr>
          <a:xfrm>
            <a:off x="900000" y="6210001"/>
            <a:ext cx="8244000" cy="64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8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5 w 10000"/>
              <a:gd name="connsiteY3" fmla="*/ 10000 h 10000"/>
              <a:gd name="connsiteX4" fmla="*/ 0 w 10000"/>
              <a:gd name="connsiteY4" fmla="*/ 981 h 10000"/>
              <a:gd name="connsiteX0" fmla="*/ 0 w 9921"/>
              <a:gd name="connsiteY0" fmla="*/ 1107 h 10000"/>
              <a:gd name="connsiteX1" fmla="*/ 9921 w 9921"/>
              <a:gd name="connsiteY1" fmla="*/ 0 h 10000"/>
              <a:gd name="connsiteX2" fmla="*/ 9921 w 9921"/>
              <a:gd name="connsiteY2" fmla="*/ 10000 h 10000"/>
              <a:gd name="connsiteX3" fmla="*/ 16 w 9921"/>
              <a:gd name="connsiteY3" fmla="*/ 10000 h 10000"/>
              <a:gd name="connsiteX4" fmla="*/ 0 w 9921"/>
              <a:gd name="connsiteY4" fmla="*/ 1107 h 10000"/>
              <a:gd name="connsiteX0" fmla="*/ 1 w 9992"/>
              <a:gd name="connsiteY0" fmla="*/ 3889 h 10000"/>
              <a:gd name="connsiteX1" fmla="*/ 9992 w 9992"/>
              <a:gd name="connsiteY1" fmla="*/ 0 h 10000"/>
              <a:gd name="connsiteX2" fmla="*/ 9992 w 9992"/>
              <a:gd name="connsiteY2" fmla="*/ 10000 h 10000"/>
              <a:gd name="connsiteX3" fmla="*/ 8 w 9992"/>
              <a:gd name="connsiteY3" fmla="*/ 10000 h 10000"/>
              <a:gd name="connsiteX4" fmla="*/ 1 w 9992"/>
              <a:gd name="connsiteY4" fmla="*/ 3889 h 10000"/>
              <a:gd name="connsiteX0" fmla="*/ 3 w 10002"/>
              <a:gd name="connsiteY0" fmla="*/ 3889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10 w 10002"/>
              <a:gd name="connsiteY3" fmla="*/ 10000 h 10000"/>
              <a:gd name="connsiteX4" fmla="*/ 3 w 10002"/>
              <a:gd name="connsiteY4" fmla="*/ 3889 h 10000"/>
              <a:gd name="connsiteX0" fmla="*/ 0 w 9999"/>
              <a:gd name="connsiteY0" fmla="*/ 3889 h 10000"/>
              <a:gd name="connsiteX1" fmla="*/ 9999 w 9999"/>
              <a:gd name="connsiteY1" fmla="*/ 0 h 10000"/>
              <a:gd name="connsiteX2" fmla="*/ 9999 w 9999"/>
              <a:gd name="connsiteY2" fmla="*/ 10000 h 10000"/>
              <a:gd name="connsiteX3" fmla="*/ 7 w 9999"/>
              <a:gd name="connsiteY3" fmla="*/ 10000 h 10000"/>
              <a:gd name="connsiteX4" fmla="*/ 0 w 9999"/>
              <a:gd name="connsiteY4" fmla="*/ 3889 h 10000"/>
              <a:gd name="connsiteX0" fmla="*/ 0 w 10000"/>
              <a:gd name="connsiteY0" fmla="*/ 388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 w 10000"/>
              <a:gd name="connsiteY3" fmla="*/ 10000 h 10000"/>
              <a:gd name="connsiteX4" fmla="*/ 0 w 10000"/>
              <a:gd name="connsiteY4" fmla="*/ 3889 h 10000"/>
              <a:gd name="connsiteX0" fmla="*/ 15 w 10015"/>
              <a:gd name="connsiteY0" fmla="*/ 3889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3 w 10015"/>
              <a:gd name="connsiteY3" fmla="*/ 10000 h 10000"/>
              <a:gd name="connsiteX4" fmla="*/ 15 w 10015"/>
              <a:gd name="connsiteY4" fmla="*/ 3889 h 10000"/>
              <a:gd name="connsiteX0" fmla="*/ 0 w 10019"/>
              <a:gd name="connsiteY0" fmla="*/ 3954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954 h 10000"/>
              <a:gd name="connsiteX0" fmla="*/ 0 w 10019"/>
              <a:gd name="connsiteY0" fmla="*/ 3552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55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3552"/>
                </a:moveTo>
                <a:lnTo>
                  <a:pt x="10019" y="0"/>
                </a:lnTo>
                <a:lnTo>
                  <a:pt x="10019" y="10000"/>
                </a:lnTo>
                <a:lnTo>
                  <a:pt x="7" y="10000"/>
                </a:lnTo>
                <a:cubicBezTo>
                  <a:pt x="-6" y="6994"/>
                  <a:pt x="9" y="6689"/>
                  <a:pt x="0" y="3552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456000" y="6516000"/>
            <a:ext cx="5443415" cy="2052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 dirty="0"/>
              <a:t> | </a:t>
            </a:r>
            <a:fld id="{84D62E75-A153-B84D-9C3B-9E763ED9559E}" type="slidenum">
              <a:rPr lang="de-DE" b="1" smtClean="0"/>
              <a:pPr/>
              <a:t>‹Nr.›</a:t>
            </a:fld>
            <a:endParaRPr lang="de-DE" b="1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1008000"/>
            <a:ext cx="6480175" cy="360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800" b="1"/>
            </a:lvl4pPr>
            <a:lvl5pPr marL="1828800" indent="0">
              <a:buFontTx/>
              <a:buNone/>
              <a:defRPr sz="1800" b="1"/>
            </a:lvl5pPr>
          </a:lstStyle>
          <a:p>
            <a:pPr lvl="0"/>
            <a:r>
              <a:rPr lang="de-DE" dirty="0"/>
              <a:t>Seitentitel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956175" y="3664857"/>
            <a:ext cx="3683000" cy="2659743"/>
          </a:xfrm>
          <a:custGeom>
            <a:avLst/>
            <a:gdLst>
              <a:gd name="connsiteX0" fmla="*/ 0 w 3683000"/>
              <a:gd name="connsiteY0" fmla="*/ 0 h 2725737"/>
              <a:gd name="connsiteX1" fmla="*/ 3683000 w 3683000"/>
              <a:gd name="connsiteY1" fmla="*/ 0 h 2725737"/>
              <a:gd name="connsiteX2" fmla="*/ 3683000 w 3683000"/>
              <a:gd name="connsiteY2" fmla="*/ 2725737 h 2725737"/>
              <a:gd name="connsiteX3" fmla="*/ 0 w 3683000"/>
              <a:gd name="connsiteY3" fmla="*/ 2725737 h 2725737"/>
              <a:gd name="connsiteX4" fmla="*/ 0 w 3683000"/>
              <a:gd name="connsiteY4" fmla="*/ 0 h 2725737"/>
              <a:gd name="connsiteX0" fmla="*/ 0 w 3683000"/>
              <a:gd name="connsiteY0" fmla="*/ 0 h 2725737"/>
              <a:gd name="connsiteX1" fmla="*/ 3683000 w 3683000"/>
              <a:gd name="connsiteY1" fmla="*/ 0 h 2725737"/>
              <a:gd name="connsiteX2" fmla="*/ 3683000 w 3683000"/>
              <a:gd name="connsiteY2" fmla="*/ 2627312 h 2725737"/>
              <a:gd name="connsiteX3" fmla="*/ 0 w 3683000"/>
              <a:gd name="connsiteY3" fmla="*/ 2725737 h 2725737"/>
              <a:gd name="connsiteX4" fmla="*/ 0 w 3683000"/>
              <a:gd name="connsiteY4" fmla="*/ 0 h 272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0" h="2725737">
                <a:moveTo>
                  <a:pt x="0" y="0"/>
                </a:moveTo>
                <a:lnTo>
                  <a:pt x="3683000" y="0"/>
                </a:lnTo>
                <a:lnTo>
                  <a:pt x="3683000" y="2627312"/>
                </a:lnTo>
                <a:lnTo>
                  <a:pt x="0" y="2725737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/>
              <a:t>Bildplatzhalter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0000" y="449574"/>
            <a:ext cx="1079500" cy="406400"/>
          </a:xfrm>
          <a:prstGeom prst="rect">
            <a:avLst/>
          </a:prstGeom>
        </p:spPr>
      </p:pic>
      <p:sp>
        <p:nvSpPr>
          <p:cNvPr id="18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900000" y="3618000"/>
            <a:ext cx="3672000" cy="2593138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 marL="252000" indent="-252000">
              <a:buClr>
                <a:schemeClr val="accent1"/>
              </a:buClr>
              <a:buSzPct val="125000"/>
              <a:buFont typeface="Wingdings" charset="2"/>
              <a:buChar char="§"/>
              <a:defRPr sz="1400"/>
            </a:lvl1pPr>
            <a:lvl2pPr marL="252000" indent="-252000">
              <a:buClr>
                <a:schemeClr val="accent1"/>
              </a:buClr>
              <a:buFont typeface="Arial"/>
              <a:buChar char="–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9175" y="1836000"/>
            <a:ext cx="7740000" cy="1602071"/>
          </a:xfrm>
          <a:prstGeom prst="rect">
            <a:avLst/>
          </a:prstGeom>
        </p:spPr>
        <p:txBody>
          <a:bodyPr vert="horz" wrap="square" lIns="0" tIns="0" rIns="0" bIns="0" numCol="1" spcCol="360000" anchor="t" anchorCtr="0"/>
          <a:lstStyle>
            <a:lvl1pPr marL="252000" indent="-252000">
              <a:buClr>
                <a:schemeClr val="accent1"/>
              </a:buClr>
              <a:buSzPct val="125000"/>
              <a:buFont typeface="Wingdings" charset="2"/>
              <a:buChar char="§"/>
              <a:defRPr sz="1400"/>
            </a:lvl1pPr>
            <a:lvl2pPr marL="252000" indent="-252000">
              <a:buClr>
                <a:schemeClr val="accent1"/>
              </a:buClr>
              <a:buFont typeface="Arial"/>
              <a:buChar char="–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11" name="Bild 7">
            <a:extLst>
              <a:ext uri="{FF2B5EF4-FFF2-40B4-BE49-F238E27FC236}">
                <a16:creationId xmlns:a16="http://schemas.microsoft.com/office/drawing/2014/main" id="{9D0A0A1A-1257-4DA4-91B9-D9305A1263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5810" y="361295"/>
            <a:ext cx="1343366" cy="5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1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nuelle Eingabe 13"/>
          <p:cNvSpPr/>
          <p:nvPr userDrawn="1"/>
        </p:nvSpPr>
        <p:spPr>
          <a:xfrm>
            <a:off x="900000" y="6210001"/>
            <a:ext cx="8244000" cy="64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8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5 w 10000"/>
              <a:gd name="connsiteY3" fmla="*/ 10000 h 10000"/>
              <a:gd name="connsiteX4" fmla="*/ 0 w 10000"/>
              <a:gd name="connsiteY4" fmla="*/ 981 h 10000"/>
              <a:gd name="connsiteX0" fmla="*/ 0 w 9921"/>
              <a:gd name="connsiteY0" fmla="*/ 1107 h 10000"/>
              <a:gd name="connsiteX1" fmla="*/ 9921 w 9921"/>
              <a:gd name="connsiteY1" fmla="*/ 0 h 10000"/>
              <a:gd name="connsiteX2" fmla="*/ 9921 w 9921"/>
              <a:gd name="connsiteY2" fmla="*/ 10000 h 10000"/>
              <a:gd name="connsiteX3" fmla="*/ 16 w 9921"/>
              <a:gd name="connsiteY3" fmla="*/ 10000 h 10000"/>
              <a:gd name="connsiteX4" fmla="*/ 0 w 9921"/>
              <a:gd name="connsiteY4" fmla="*/ 1107 h 10000"/>
              <a:gd name="connsiteX0" fmla="*/ 1 w 9992"/>
              <a:gd name="connsiteY0" fmla="*/ 3889 h 10000"/>
              <a:gd name="connsiteX1" fmla="*/ 9992 w 9992"/>
              <a:gd name="connsiteY1" fmla="*/ 0 h 10000"/>
              <a:gd name="connsiteX2" fmla="*/ 9992 w 9992"/>
              <a:gd name="connsiteY2" fmla="*/ 10000 h 10000"/>
              <a:gd name="connsiteX3" fmla="*/ 8 w 9992"/>
              <a:gd name="connsiteY3" fmla="*/ 10000 h 10000"/>
              <a:gd name="connsiteX4" fmla="*/ 1 w 9992"/>
              <a:gd name="connsiteY4" fmla="*/ 3889 h 10000"/>
              <a:gd name="connsiteX0" fmla="*/ 3 w 10002"/>
              <a:gd name="connsiteY0" fmla="*/ 3889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10 w 10002"/>
              <a:gd name="connsiteY3" fmla="*/ 10000 h 10000"/>
              <a:gd name="connsiteX4" fmla="*/ 3 w 10002"/>
              <a:gd name="connsiteY4" fmla="*/ 3889 h 10000"/>
              <a:gd name="connsiteX0" fmla="*/ 0 w 9999"/>
              <a:gd name="connsiteY0" fmla="*/ 3889 h 10000"/>
              <a:gd name="connsiteX1" fmla="*/ 9999 w 9999"/>
              <a:gd name="connsiteY1" fmla="*/ 0 h 10000"/>
              <a:gd name="connsiteX2" fmla="*/ 9999 w 9999"/>
              <a:gd name="connsiteY2" fmla="*/ 10000 h 10000"/>
              <a:gd name="connsiteX3" fmla="*/ 7 w 9999"/>
              <a:gd name="connsiteY3" fmla="*/ 10000 h 10000"/>
              <a:gd name="connsiteX4" fmla="*/ 0 w 9999"/>
              <a:gd name="connsiteY4" fmla="*/ 3889 h 10000"/>
              <a:gd name="connsiteX0" fmla="*/ 0 w 10000"/>
              <a:gd name="connsiteY0" fmla="*/ 388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 w 10000"/>
              <a:gd name="connsiteY3" fmla="*/ 10000 h 10000"/>
              <a:gd name="connsiteX4" fmla="*/ 0 w 10000"/>
              <a:gd name="connsiteY4" fmla="*/ 3889 h 10000"/>
              <a:gd name="connsiteX0" fmla="*/ 15 w 10015"/>
              <a:gd name="connsiteY0" fmla="*/ 3889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3 w 10015"/>
              <a:gd name="connsiteY3" fmla="*/ 10000 h 10000"/>
              <a:gd name="connsiteX4" fmla="*/ 15 w 10015"/>
              <a:gd name="connsiteY4" fmla="*/ 3889 h 10000"/>
              <a:gd name="connsiteX0" fmla="*/ 0 w 10019"/>
              <a:gd name="connsiteY0" fmla="*/ 3954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954 h 10000"/>
              <a:gd name="connsiteX0" fmla="*/ 0 w 10019"/>
              <a:gd name="connsiteY0" fmla="*/ 3552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55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3552"/>
                </a:moveTo>
                <a:lnTo>
                  <a:pt x="10019" y="0"/>
                </a:lnTo>
                <a:lnTo>
                  <a:pt x="10019" y="10000"/>
                </a:lnTo>
                <a:lnTo>
                  <a:pt x="7" y="10000"/>
                </a:lnTo>
                <a:cubicBezTo>
                  <a:pt x="-6" y="6994"/>
                  <a:pt x="9" y="6689"/>
                  <a:pt x="0" y="3552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456000" y="6516000"/>
            <a:ext cx="5443415" cy="2052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 dirty="0"/>
              <a:t> | </a:t>
            </a:r>
            <a:fld id="{84D62E75-A153-B84D-9C3B-9E763ED9559E}" type="slidenum">
              <a:rPr lang="de-DE" b="1" smtClean="0"/>
              <a:pPr/>
              <a:t>‹Nr.›</a:t>
            </a:fld>
            <a:endParaRPr lang="de-DE" b="1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1008000"/>
            <a:ext cx="6480175" cy="360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800" b="1"/>
            </a:lvl4pPr>
            <a:lvl5pPr marL="1828800" indent="0">
              <a:buFontTx/>
              <a:buNone/>
              <a:defRPr sz="1800" b="1"/>
            </a:lvl5pPr>
          </a:lstStyle>
          <a:p>
            <a:pPr lvl="0"/>
            <a:r>
              <a:rPr lang="de-DE" dirty="0"/>
              <a:t>Seitentitel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956175" y="1836001"/>
            <a:ext cx="3686175" cy="4488600"/>
          </a:xfrm>
          <a:custGeom>
            <a:avLst/>
            <a:gdLst>
              <a:gd name="connsiteX0" fmla="*/ 0 w 3683000"/>
              <a:gd name="connsiteY0" fmla="*/ 0 h 2725737"/>
              <a:gd name="connsiteX1" fmla="*/ 3683000 w 3683000"/>
              <a:gd name="connsiteY1" fmla="*/ 0 h 2725737"/>
              <a:gd name="connsiteX2" fmla="*/ 3683000 w 3683000"/>
              <a:gd name="connsiteY2" fmla="*/ 2725737 h 2725737"/>
              <a:gd name="connsiteX3" fmla="*/ 0 w 3683000"/>
              <a:gd name="connsiteY3" fmla="*/ 2725737 h 2725737"/>
              <a:gd name="connsiteX4" fmla="*/ 0 w 3683000"/>
              <a:gd name="connsiteY4" fmla="*/ 0 h 2725737"/>
              <a:gd name="connsiteX0" fmla="*/ 0 w 3683000"/>
              <a:gd name="connsiteY0" fmla="*/ 0 h 2725737"/>
              <a:gd name="connsiteX1" fmla="*/ 3683000 w 3683000"/>
              <a:gd name="connsiteY1" fmla="*/ 0 h 2725737"/>
              <a:gd name="connsiteX2" fmla="*/ 3683000 w 3683000"/>
              <a:gd name="connsiteY2" fmla="*/ 2627312 h 2725737"/>
              <a:gd name="connsiteX3" fmla="*/ 0 w 3683000"/>
              <a:gd name="connsiteY3" fmla="*/ 2725737 h 2725737"/>
              <a:gd name="connsiteX4" fmla="*/ 0 w 3683000"/>
              <a:gd name="connsiteY4" fmla="*/ 0 h 2725737"/>
              <a:gd name="connsiteX0" fmla="*/ 0 w 3686175"/>
              <a:gd name="connsiteY0" fmla="*/ 0 h 2725737"/>
              <a:gd name="connsiteX1" fmla="*/ 3683000 w 3686175"/>
              <a:gd name="connsiteY1" fmla="*/ 0 h 2725737"/>
              <a:gd name="connsiteX2" fmla="*/ 3686175 w 3686175"/>
              <a:gd name="connsiteY2" fmla="*/ 2663945 h 2725737"/>
              <a:gd name="connsiteX3" fmla="*/ 0 w 3686175"/>
              <a:gd name="connsiteY3" fmla="*/ 2725737 h 2725737"/>
              <a:gd name="connsiteX4" fmla="*/ 0 w 3686175"/>
              <a:gd name="connsiteY4" fmla="*/ 0 h 272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6175" h="2725737">
                <a:moveTo>
                  <a:pt x="0" y="0"/>
                </a:moveTo>
                <a:lnTo>
                  <a:pt x="3683000" y="0"/>
                </a:lnTo>
                <a:cubicBezTo>
                  <a:pt x="3684058" y="887982"/>
                  <a:pt x="3685117" y="1775963"/>
                  <a:pt x="3686175" y="2663945"/>
                </a:cubicBezTo>
                <a:lnTo>
                  <a:pt x="0" y="2725737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/>
              <a:t>Bildplatzhalter</a:t>
            </a: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0000" y="449574"/>
            <a:ext cx="1079500" cy="406400"/>
          </a:xfrm>
          <a:prstGeom prst="rect">
            <a:avLst/>
          </a:prstGeom>
        </p:spPr>
      </p:pic>
      <p:sp>
        <p:nvSpPr>
          <p:cNvPr id="14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900000" y="1836000"/>
            <a:ext cx="3672000" cy="4356000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 marL="252000" indent="-252000">
              <a:buClr>
                <a:schemeClr val="accent1"/>
              </a:buClr>
              <a:buSzPct val="125000"/>
              <a:buFont typeface="Wingdings" charset="2"/>
              <a:buChar char="§"/>
              <a:defRPr sz="1400"/>
            </a:lvl1pPr>
            <a:lvl2pPr marL="252000" indent="-252000">
              <a:buClr>
                <a:schemeClr val="accent1"/>
              </a:buClr>
              <a:buFont typeface="Arial"/>
              <a:buChar char="–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12" name="Bild 7">
            <a:extLst>
              <a:ext uri="{FF2B5EF4-FFF2-40B4-BE49-F238E27FC236}">
                <a16:creationId xmlns:a16="http://schemas.microsoft.com/office/drawing/2014/main" id="{F1906F6D-B7CA-4FC9-B925-210B21078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5810" y="361295"/>
            <a:ext cx="1343366" cy="5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7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3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nuelle Eingabe 13"/>
          <p:cNvSpPr/>
          <p:nvPr userDrawn="1"/>
        </p:nvSpPr>
        <p:spPr>
          <a:xfrm>
            <a:off x="900000" y="6210001"/>
            <a:ext cx="8244000" cy="64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8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5 w 10000"/>
              <a:gd name="connsiteY3" fmla="*/ 10000 h 10000"/>
              <a:gd name="connsiteX4" fmla="*/ 0 w 10000"/>
              <a:gd name="connsiteY4" fmla="*/ 981 h 10000"/>
              <a:gd name="connsiteX0" fmla="*/ 0 w 9921"/>
              <a:gd name="connsiteY0" fmla="*/ 1107 h 10000"/>
              <a:gd name="connsiteX1" fmla="*/ 9921 w 9921"/>
              <a:gd name="connsiteY1" fmla="*/ 0 h 10000"/>
              <a:gd name="connsiteX2" fmla="*/ 9921 w 9921"/>
              <a:gd name="connsiteY2" fmla="*/ 10000 h 10000"/>
              <a:gd name="connsiteX3" fmla="*/ 16 w 9921"/>
              <a:gd name="connsiteY3" fmla="*/ 10000 h 10000"/>
              <a:gd name="connsiteX4" fmla="*/ 0 w 9921"/>
              <a:gd name="connsiteY4" fmla="*/ 1107 h 10000"/>
              <a:gd name="connsiteX0" fmla="*/ 1 w 9992"/>
              <a:gd name="connsiteY0" fmla="*/ 3889 h 10000"/>
              <a:gd name="connsiteX1" fmla="*/ 9992 w 9992"/>
              <a:gd name="connsiteY1" fmla="*/ 0 h 10000"/>
              <a:gd name="connsiteX2" fmla="*/ 9992 w 9992"/>
              <a:gd name="connsiteY2" fmla="*/ 10000 h 10000"/>
              <a:gd name="connsiteX3" fmla="*/ 8 w 9992"/>
              <a:gd name="connsiteY3" fmla="*/ 10000 h 10000"/>
              <a:gd name="connsiteX4" fmla="*/ 1 w 9992"/>
              <a:gd name="connsiteY4" fmla="*/ 3889 h 10000"/>
              <a:gd name="connsiteX0" fmla="*/ 3 w 10002"/>
              <a:gd name="connsiteY0" fmla="*/ 3889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10 w 10002"/>
              <a:gd name="connsiteY3" fmla="*/ 10000 h 10000"/>
              <a:gd name="connsiteX4" fmla="*/ 3 w 10002"/>
              <a:gd name="connsiteY4" fmla="*/ 3889 h 10000"/>
              <a:gd name="connsiteX0" fmla="*/ 0 w 9999"/>
              <a:gd name="connsiteY0" fmla="*/ 3889 h 10000"/>
              <a:gd name="connsiteX1" fmla="*/ 9999 w 9999"/>
              <a:gd name="connsiteY1" fmla="*/ 0 h 10000"/>
              <a:gd name="connsiteX2" fmla="*/ 9999 w 9999"/>
              <a:gd name="connsiteY2" fmla="*/ 10000 h 10000"/>
              <a:gd name="connsiteX3" fmla="*/ 7 w 9999"/>
              <a:gd name="connsiteY3" fmla="*/ 10000 h 10000"/>
              <a:gd name="connsiteX4" fmla="*/ 0 w 9999"/>
              <a:gd name="connsiteY4" fmla="*/ 3889 h 10000"/>
              <a:gd name="connsiteX0" fmla="*/ 0 w 10000"/>
              <a:gd name="connsiteY0" fmla="*/ 388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 w 10000"/>
              <a:gd name="connsiteY3" fmla="*/ 10000 h 10000"/>
              <a:gd name="connsiteX4" fmla="*/ 0 w 10000"/>
              <a:gd name="connsiteY4" fmla="*/ 3889 h 10000"/>
              <a:gd name="connsiteX0" fmla="*/ 15 w 10015"/>
              <a:gd name="connsiteY0" fmla="*/ 3889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3 w 10015"/>
              <a:gd name="connsiteY3" fmla="*/ 10000 h 10000"/>
              <a:gd name="connsiteX4" fmla="*/ 15 w 10015"/>
              <a:gd name="connsiteY4" fmla="*/ 3889 h 10000"/>
              <a:gd name="connsiteX0" fmla="*/ 0 w 10019"/>
              <a:gd name="connsiteY0" fmla="*/ 3954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954 h 10000"/>
              <a:gd name="connsiteX0" fmla="*/ 0 w 10019"/>
              <a:gd name="connsiteY0" fmla="*/ 3552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55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3552"/>
                </a:moveTo>
                <a:lnTo>
                  <a:pt x="10019" y="0"/>
                </a:lnTo>
                <a:lnTo>
                  <a:pt x="10019" y="10000"/>
                </a:lnTo>
                <a:lnTo>
                  <a:pt x="7" y="10000"/>
                </a:lnTo>
                <a:cubicBezTo>
                  <a:pt x="-6" y="6994"/>
                  <a:pt x="9" y="6689"/>
                  <a:pt x="0" y="3552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456000" y="6516000"/>
            <a:ext cx="5443415" cy="2052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 dirty="0"/>
              <a:t> | </a:t>
            </a:r>
            <a:fld id="{84D62E75-A153-B84D-9C3B-9E763ED9559E}" type="slidenum">
              <a:rPr lang="de-DE" b="1" smtClean="0"/>
              <a:pPr/>
              <a:t>‹Nr.›</a:t>
            </a:fld>
            <a:endParaRPr lang="de-DE" b="1" dirty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1008000"/>
            <a:ext cx="6480175" cy="360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800" b="1"/>
            </a:lvl4pPr>
            <a:lvl5pPr marL="1828800" indent="0">
              <a:buFontTx/>
              <a:buNone/>
              <a:defRPr sz="1800" b="1"/>
            </a:lvl5pPr>
          </a:lstStyle>
          <a:p>
            <a:pPr lvl="0"/>
            <a:r>
              <a:rPr lang="de-DE" dirty="0"/>
              <a:t>Seitentitel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900000" y="1836000"/>
            <a:ext cx="3672000" cy="4356000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 marL="252000" indent="-252000">
              <a:buClr>
                <a:schemeClr val="accent1"/>
              </a:buClr>
              <a:buSzPct val="125000"/>
              <a:buFont typeface="Wingdings" charset="2"/>
              <a:buChar char="§"/>
              <a:defRPr sz="1400"/>
            </a:lvl1pPr>
            <a:lvl2pPr marL="252000" indent="-252000">
              <a:buClr>
                <a:schemeClr val="accent1"/>
              </a:buClr>
              <a:buFont typeface="Arial"/>
              <a:buChar char="–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932000" y="1836000"/>
            <a:ext cx="3672000" cy="4356000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 marL="252000" indent="-252000">
              <a:buClr>
                <a:schemeClr val="tx1"/>
              </a:buClr>
              <a:buSzPct val="125000"/>
              <a:buFont typeface="Wingdings" charset="2"/>
              <a:buChar char="§"/>
              <a:defRPr sz="1400"/>
            </a:lvl1pPr>
            <a:lvl2pPr marL="252000" indent="-252000">
              <a:buClr>
                <a:schemeClr val="tx1"/>
              </a:buClr>
              <a:buFont typeface="Arial"/>
              <a:buChar char="–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0000" y="449574"/>
            <a:ext cx="1079500" cy="406400"/>
          </a:xfrm>
          <a:prstGeom prst="rect">
            <a:avLst/>
          </a:prstGeom>
        </p:spPr>
      </p:pic>
      <p:pic>
        <p:nvPicPr>
          <p:cNvPr id="10" name="Bild 7">
            <a:extLst>
              <a:ext uri="{FF2B5EF4-FFF2-40B4-BE49-F238E27FC236}">
                <a16:creationId xmlns:a16="http://schemas.microsoft.com/office/drawing/2014/main" id="{10760C27-DDA2-4B26-8DD5-0DEECDBEAC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5810" y="361295"/>
            <a:ext cx="1343366" cy="5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7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2-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956175" y="4114800"/>
            <a:ext cx="3683000" cy="2209800"/>
          </a:xfrm>
          <a:custGeom>
            <a:avLst/>
            <a:gdLst>
              <a:gd name="connsiteX0" fmla="*/ 0 w 3683000"/>
              <a:gd name="connsiteY0" fmla="*/ 0 h 2725737"/>
              <a:gd name="connsiteX1" fmla="*/ 3683000 w 3683000"/>
              <a:gd name="connsiteY1" fmla="*/ 0 h 2725737"/>
              <a:gd name="connsiteX2" fmla="*/ 3683000 w 3683000"/>
              <a:gd name="connsiteY2" fmla="*/ 2725737 h 2725737"/>
              <a:gd name="connsiteX3" fmla="*/ 0 w 3683000"/>
              <a:gd name="connsiteY3" fmla="*/ 2725737 h 2725737"/>
              <a:gd name="connsiteX4" fmla="*/ 0 w 3683000"/>
              <a:gd name="connsiteY4" fmla="*/ 0 h 2725737"/>
              <a:gd name="connsiteX0" fmla="*/ 0 w 3683000"/>
              <a:gd name="connsiteY0" fmla="*/ 0 h 2725737"/>
              <a:gd name="connsiteX1" fmla="*/ 3683000 w 3683000"/>
              <a:gd name="connsiteY1" fmla="*/ 0 h 2725737"/>
              <a:gd name="connsiteX2" fmla="*/ 3683000 w 3683000"/>
              <a:gd name="connsiteY2" fmla="*/ 2627312 h 2725737"/>
              <a:gd name="connsiteX3" fmla="*/ 0 w 3683000"/>
              <a:gd name="connsiteY3" fmla="*/ 2725737 h 2725737"/>
              <a:gd name="connsiteX4" fmla="*/ 0 w 3683000"/>
              <a:gd name="connsiteY4" fmla="*/ 0 h 2725737"/>
              <a:gd name="connsiteX0" fmla="*/ 0 w 3683000"/>
              <a:gd name="connsiteY0" fmla="*/ 0 h 2725737"/>
              <a:gd name="connsiteX1" fmla="*/ 3683000 w 3683000"/>
              <a:gd name="connsiteY1" fmla="*/ 0 h 2725737"/>
              <a:gd name="connsiteX2" fmla="*/ 3683000 w 3683000"/>
              <a:gd name="connsiteY2" fmla="*/ 2603814 h 2725737"/>
              <a:gd name="connsiteX3" fmla="*/ 0 w 3683000"/>
              <a:gd name="connsiteY3" fmla="*/ 2725737 h 2725737"/>
              <a:gd name="connsiteX4" fmla="*/ 0 w 3683000"/>
              <a:gd name="connsiteY4" fmla="*/ 0 h 272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0" h="2725737">
                <a:moveTo>
                  <a:pt x="0" y="0"/>
                </a:moveTo>
                <a:lnTo>
                  <a:pt x="3683000" y="0"/>
                </a:lnTo>
                <a:lnTo>
                  <a:pt x="3683000" y="2603814"/>
                </a:lnTo>
                <a:lnTo>
                  <a:pt x="0" y="2725737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3" name="Manuelle Eingabe 13"/>
          <p:cNvSpPr/>
          <p:nvPr userDrawn="1"/>
        </p:nvSpPr>
        <p:spPr>
          <a:xfrm>
            <a:off x="900000" y="6210001"/>
            <a:ext cx="8244000" cy="64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8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5 w 10000"/>
              <a:gd name="connsiteY3" fmla="*/ 10000 h 10000"/>
              <a:gd name="connsiteX4" fmla="*/ 0 w 10000"/>
              <a:gd name="connsiteY4" fmla="*/ 981 h 10000"/>
              <a:gd name="connsiteX0" fmla="*/ 0 w 9921"/>
              <a:gd name="connsiteY0" fmla="*/ 1107 h 10000"/>
              <a:gd name="connsiteX1" fmla="*/ 9921 w 9921"/>
              <a:gd name="connsiteY1" fmla="*/ 0 h 10000"/>
              <a:gd name="connsiteX2" fmla="*/ 9921 w 9921"/>
              <a:gd name="connsiteY2" fmla="*/ 10000 h 10000"/>
              <a:gd name="connsiteX3" fmla="*/ 16 w 9921"/>
              <a:gd name="connsiteY3" fmla="*/ 10000 h 10000"/>
              <a:gd name="connsiteX4" fmla="*/ 0 w 9921"/>
              <a:gd name="connsiteY4" fmla="*/ 1107 h 10000"/>
              <a:gd name="connsiteX0" fmla="*/ 1 w 9992"/>
              <a:gd name="connsiteY0" fmla="*/ 3889 h 10000"/>
              <a:gd name="connsiteX1" fmla="*/ 9992 w 9992"/>
              <a:gd name="connsiteY1" fmla="*/ 0 h 10000"/>
              <a:gd name="connsiteX2" fmla="*/ 9992 w 9992"/>
              <a:gd name="connsiteY2" fmla="*/ 10000 h 10000"/>
              <a:gd name="connsiteX3" fmla="*/ 8 w 9992"/>
              <a:gd name="connsiteY3" fmla="*/ 10000 h 10000"/>
              <a:gd name="connsiteX4" fmla="*/ 1 w 9992"/>
              <a:gd name="connsiteY4" fmla="*/ 3889 h 10000"/>
              <a:gd name="connsiteX0" fmla="*/ 3 w 10002"/>
              <a:gd name="connsiteY0" fmla="*/ 3889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10 w 10002"/>
              <a:gd name="connsiteY3" fmla="*/ 10000 h 10000"/>
              <a:gd name="connsiteX4" fmla="*/ 3 w 10002"/>
              <a:gd name="connsiteY4" fmla="*/ 3889 h 10000"/>
              <a:gd name="connsiteX0" fmla="*/ 0 w 9999"/>
              <a:gd name="connsiteY0" fmla="*/ 3889 h 10000"/>
              <a:gd name="connsiteX1" fmla="*/ 9999 w 9999"/>
              <a:gd name="connsiteY1" fmla="*/ 0 h 10000"/>
              <a:gd name="connsiteX2" fmla="*/ 9999 w 9999"/>
              <a:gd name="connsiteY2" fmla="*/ 10000 h 10000"/>
              <a:gd name="connsiteX3" fmla="*/ 7 w 9999"/>
              <a:gd name="connsiteY3" fmla="*/ 10000 h 10000"/>
              <a:gd name="connsiteX4" fmla="*/ 0 w 9999"/>
              <a:gd name="connsiteY4" fmla="*/ 3889 h 10000"/>
              <a:gd name="connsiteX0" fmla="*/ 0 w 10000"/>
              <a:gd name="connsiteY0" fmla="*/ 388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 w 10000"/>
              <a:gd name="connsiteY3" fmla="*/ 10000 h 10000"/>
              <a:gd name="connsiteX4" fmla="*/ 0 w 10000"/>
              <a:gd name="connsiteY4" fmla="*/ 3889 h 10000"/>
              <a:gd name="connsiteX0" fmla="*/ 15 w 10015"/>
              <a:gd name="connsiteY0" fmla="*/ 3889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3 w 10015"/>
              <a:gd name="connsiteY3" fmla="*/ 10000 h 10000"/>
              <a:gd name="connsiteX4" fmla="*/ 15 w 10015"/>
              <a:gd name="connsiteY4" fmla="*/ 3889 h 10000"/>
              <a:gd name="connsiteX0" fmla="*/ 0 w 10019"/>
              <a:gd name="connsiteY0" fmla="*/ 3954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954 h 10000"/>
              <a:gd name="connsiteX0" fmla="*/ 0 w 10019"/>
              <a:gd name="connsiteY0" fmla="*/ 3552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55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3552"/>
                </a:moveTo>
                <a:lnTo>
                  <a:pt x="10019" y="0"/>
                </a:lnTo>
                <a:lnTo>
                  <a:pt x="10019" y="10000"/>
                </a:lnTo>
                <a:lnTo>
                  <a:pt x="7" y="10000"/>
                </a:lnTo>
                <a:cubicBezTo>
                  <a:pt x="-6" y="6994"/>
                  <a:pt x="9" y="6689"/>
                  <a:pt x="0" y="3552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456000" y="6516000"/>
            <a:ext cx="5443415" cy="2052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 dirty="0"/>
              <a:t> | </a:t>
            </a:r>
            <a:fld id="{84D62E75-A153-B84D-9C3B-9E763ED9559E}" type="slidenum">
              <a:rPr lang="de-DE" b="1" smtClean="0"/>
              <a:pPr/>
              <a:t>‹Nr.›</a:t>
            </a:fld>
            <a:endParaRPr lang="de-DE" b="1" dirty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1008000"/>
            <a:ext cx="6480175" cy="360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800" b="1"/>
            </a:lvl4pPr>
            <a:lvl5pPr marL="1828800" indent="0">
              <a:buFontTx/>
              <a:buNone/>
              <a:defRPr sz="1800" b="1"/>
            </a:lvl5pPr>
          </a:lstStyle>
          <a:p>
            <a:pPr lvl="0"/>
            <a:r>
              <a:rPr lang="de-DE" dirty="0"/>
              <a:t>Seitentitel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900000" y="1836000"/>
            <a:ext cx="3672000" cy="4356000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 marL="252000" indent="-252000">
              <a:buClr>
                <a:schemeClr val="tx1"/>
              </a:buClr>
              <a:buSzPct val="125000"/>
              <a:buFont typeface="Wingdings" charset="2"/>
              <a:buChar char="§"/>
              <a:defRPr sz="1400"/>
            </a:lvl1pPr>
            <a:lvl2pPr marL="252000" indent="-252000">
              <a:buClr>
                <a:schemeClr val="tx1"/>
              </a:buClr>
              <a:buFont typeface="Arial"/>
              <a:buChar char="–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1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4956175" y="1836737"/>
            <a:ext cx="3683000" cy="2124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/>
              <a:t>Bildplatzhalter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0000" y="449574"/>
            <a:ext cx="1079500" cy="406400"/>
          </a:xfrm>
          <a:prstGeom prst="rect">
            <a:avLst/>
          </a:prstGeom>
        </p:spPr>
      </p:pic>
      <p:pic>
        <p:nvPicPr>
          <p:cNvPr id="11" name="Bild 7">
            <a:extLst>
              <a:ext uri="{FF2B5EF4-FFF2-40B4-BE49-F238E27FC236}">
                <a16:creationId xmlns:a16="http://schemas.microsoft.com/office/drawing/2014/main" id="{340D0448-4607-4D29-8168-87A88400F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5810" y="361295"/>
            <a:ext cx="1343366" cy="5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7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956175" y="4114800"/>
            <a:ext cx="3683000" cy="2209800"/>
          </a:xfrm>
          <a:custGeom>
            <a:avLst/>
            <a:gdLst>
              <a:gd name="connsiteX0" fmla="*/ 0 w 3683000"/>
              <a:gd name="connsiteY0" fmla="*/ 0 h 2725737"/>
              <a:gd name="connsiteX1" fmla="*/ 3683000 w 3683000"/>
              <a:gd name="connsiteY1" fmla="*/ 0 h 2725737"/>
              <a:gd name="connsiteX2" fmla="*/ 3683000 w 3683000"/>
              <a:gd name="connsiteY2" fmla="*/ 2725737 h 2725737"/>
              <a:gd name="connsiteX3" fmla="*/ 0 w 3683000"/>
              <a:gd name="connsiteY3" fmla="*/ 2725737 h 2725737"/>
              <a:gd name="connsiteX4" fmla="*/ 0 w 3683000"/>
              <a:gd name="connsiteY4" fmla="*/ 0 h 2725737"/>
              <a:gd name="connsiteX0" fmla="*/ 0 w 3683000"/>
              <a:gd name="connsiteY0" fmla="*/ 0 h 2725737"/>
              <a:gd name="connsiteX1" fmla="*/ 3683000 w 3683000"/>
              <a:gd name="connsiteY1" fmla="*/ 0 h 2725737"/>
              <a:gd name="connsiteX2" fmla="*/ 3683000 w 3683000"/>
              <a:gd name="connsiteY2" fmla="*/ 2627312 h 2725737"/>
              <a:gd name="connsiteX3" fmla="*/ 0 w 3683000"/>
              <a:gd name="connsiteY3" fmla="*/ 2725737 h 2725737"/>
              <a:gd name="connsiteX4" fmla="*/ 0 w 3683000"/>
              <a:gd name="connsiteY4" fmla="*/ 0 h 2725737"/>
              <a:gd name="connsiteX0" fmla="*/ 0 w 3683000"/>
              <a:gd name="connsiteY0" fmla="*/ 0 h 2725737"/>
              <a:gd name="connsiteX1" fmla="*/ 3683000 w 3683000"/>
              <a:gd name="connsiteY1" fmla="*/ 0 h 2725737"/>
              <a:gd name="connsiteX2" fmla="*/ 3683000 w 3683000"/>
              <a:gd name="connsiteY2" fmla="*/ 2603814 h 2725737"/>
              <a:gd name="connsiteX3" fmla="*/ 0 w 3683000"/>
              <a:gd name="connsiteY3" fmla="*/ 2725737 h 2725737"/>
              <a:gd name="connsiteX4" fmla="*/ 0 w 3683000"/>
              <a:gd name="connsiteY4" fmla="*/ 0 h 272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0" h="2725737">
                <a:moveTo>
                  <a:pt x="0" y="0"/>
                </a:moveTo>
                <a:lnTo>
                  <a:pt x="3683000" y="0"/>
                </a:lnTo>
                <a:lnTo>
                  <a:pt x="3683000" y="2603814"/>
                </a:lnTo>
                <a:lnTo>
                  <a:pt x="0" y="2725737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5" name="Manuelle Eingabe 13"/>
          <p:cNvSpPr/>
          <p:nvPr userDrawn="1"/>
        </p:nvSpPr>
        <p:spPr>
          <a:xfrm>
            <a:off x="900000" y="6210001"/>
            <a:ext cx="8244000" cy="64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8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5 w 10000"/>
              <a:gd name="connsiteY3" fmla="*/ 10000 h 10000"/>
              <a:gd name="connsiteX4" fmla="*/ 0 w 10000"/>
              <a:gd name="connsiteY4" fmla="*/ 981 h 10000"/>
              <a:gd name="connsiteX0" fmla="*/ 0 w 9921"/>
              <a:gd name="connsiteY0" fmla="*/ 1107 h 10000"/>
              <a:gd name="connsiteX1" fmla="*/ 9921 w 9921"/>
              <a:gd name="connsiteY1" fmla="*/ 0 h 10000"/>
              <a:gd name="connsiteX2" fmla="*/ 9921 w 9921"/>
              <a:gd name="connsiteY2" fmla="*/ 10000 h 10000"/>
              <a:gd name="connsiteX3" fmla="*/ 16 w 9921"/>
              <a:gd name="connsiteY3" fmla="*/ 10000 h 10000"/>
              <a:gd name="connsiteX4" fmla="*/ 0 w 9921"/>
              <a:gd name="connsiteY4" fmla="*/ 1107 h 10000"/>
              <a:gd name="connsiteX0" fmla="*/ 1 w 9992"/>
              <a:gd name="connsiteY0" fmla="*/ 3889 h 10000"/>
              <a:gd name="connsiteX1" fmla="*/ 9992 w 9992"/>
              <a:gd name="connsiteY1" fmla="*/ 0 h 10000"/>
              <a:gd name="connsiteX2" fmla="*/ 9992 w 9992"/>
              <a:gd name="connsiteY2" fmla="*/ 10000 h 10000"/>
              <a:gd name="connsiteX3" fmla="*/ 8 w 9992"/>
              <a:gd name="connsiteY3" fmla="*/ 10000 h 10000"/>
              <a:gd name="connsiteX4" fmla="*/ 1 w 9992"/>
              <a:gd name="connsiteY4" fmla="*/ 3889 h 10000"/>
              <a:gd name="connsiteX0" fmla="*/ 3 w 10002"/>
              <a:gd name="connsiteY0" fmla="*/ 3889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10 w 10002"/>
              <a:gd name="connsiteY3" fmla="*/ 10000 h 10000"/>
              <a:gd name="connsiteX4" fmla="*/ 3 w 10002"/>
              <a:gd name="connsiteY4" fmla="*/ 3889 h 10000"/>
              <a:gd name="connsiteX0" fmla="*/ 0 w 9999"/>
              <a:gd name="connsiteY0" fmla="*/ 3889 h 10000"/>
              <a:gd name="connsiteX1" fmla="*/ 9999 w 9999"/>
              <a:gd name="connsiteY1" fmla="*/ 0 h 10000"/>
              <a:gd name="connsiteX2" fmla="*/ 9999 w 9999"/>
              <a:gd name="connsiteY2" fmla="*/ 10000 h 10000"/>
              <a:gd name="connsiteX3" fmla="*/ 7 w 9999"/>
              <a:gd name="connsiteY3" fmla="*/ 10000 h 10000"/>
              <a:gd name="connsiteX4" fmla="*/ 0 w 9999"/>
              <a:gd name="connsiteY4" fmla="*/ 3889 h 10000"/>
              <a:gd name="connsiteX0" fmla="*/ 0 w 10000"/>
              <a:gd name="connsiteY0" fmla="*/ 388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 w 10000"/>
              <a:gd name="connsiteY3" fmla="*/ 10000 h 10000"/>
              <a:gd name="connsiteX4" fmla="*/ 0 w 10000"/>
              <a:gd name="connsiteY4" fmla="*/ 3889 h 10000"/>
              <a:gd name="connsiteX0" fmla="*/ 15 w 10015"/>
              <a:gd name="connsiteY0" fmla="*/ 3889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3 w 10015"/>
              <a:gd name="connsiteY3" fmla="*/ 10000 h 10000"/>
              <a:gd name="connsiteX4" fmla="*/ 15 w 10015"/>
              <a:gd name="connsiteY4" fmla="*/ 3889 h 10000"/>
              <a:gd name="connsiteX0" fmla="*/ 0 w 10019"/>
              <a:gd name="connsiteY0" fmla="*/ 3954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954 h 10000"/>
              <a:gd name="connsiteX0" fmla="*/ 0 w 10019"/>
              <a:gd name="connsiteY0" fmla="*/ 3552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55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3552"/>
                </a:moveTo>
                <a:lnTo>
                  <a:pt x="10019" y="0"/>
                </a:lnTo>
                <a:lnTo>
                  <a:pt x="10019" y="10000"/>
                </a:lnTo>
                <a:lnTo>
                  <a:pt x="7" y="10000"/>
                </a:lnTo>
                <a:cubicBezTo>
                  <a:pt x="-6" y="6994"/>
                  <a:pt x="9" y="6689"/>
                  <a:pt x="0" y="3552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456000" y="6516000"/>
            <a:ext cx="5443415" cy="2052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 dirty="0"/>
              <a:t> | </a:t>
            </a:r>
            <a:fld id="{84D62E75-A153-B84D-9C3B-9E763ED9559E}" type="slidenum">
              <a:rPr lang="de-DE" b="1" smtClean="0"/>
              <a:pPr/>
              <a:t>‹Nr.›</a:t>
            </a:fld>
            <a:endParaRPr lang="de-DE" b="1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1008000"/>
            <a:ext cx="6480175" cy="360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800" b="1"/>
            </a:lvl4pPr>
            <a:lvl5pPr marL="1828800" indent="0">
              <a:buFontTx/>
              <a:buNone/>
              <a:defRPr sz="1800" b="1"/>
            </a:lvl5pPr>
          </a:lstStyle>
          <a:p>
            <a:pPr lvl="0"/>
            <a:r>
              <a:rPr lang="de-DE" dirty="0"/>
              <a:t>Seitentitel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900000" y="1836000"/>
            <a:ext cx="3672000" cy="4356000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 marL="252000" indent="-252000">
              <a:buClr>
                <a:schemeClr val="tx1"/>
              </a:buClr>
              <a:buSzPct val="125000"/>
              <a:buFont typeface="Wingdings" charset="2"/>
              <a:buChar char="§"/>
              <a:defRPr sz="1400"/>
            </a:lvl1pPr>
            <a:lvl2pPr marL="252000" indent="-252000">
              <a:buClr>
                <a:schemeClr val="tx1"/>
              </a:buClr>
              <a:buFont typeface="Arial"/>
              <a:buChar char="–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0000" y="449574"/>
            <a:ext cx="1079500" cy="406400"/>
          </a:xfrm>
          <a:prstGeom prst="rect">
            <a:avLst/>
          </a:prstGeom>
        </p:spPr>
      </p:pic>
      <p:sp>
        <p:nvSpPr>
          <p:cNvPr id="11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998352" y="449573"/>
            <a:ext cx="2120450" cy="4064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/>
              <a:t>2. gleichwertiges Partnerlogo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932000" y="1836000"/>
            <a:ext cx="3672000" cy="1959059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 marL="0" indent="0">
              <a:buClr>
                <a:schemeClr val="tx1"/>
              </a:buClr>
              <a:buSzPct val="125000"/>
              <a:buFontTx/>
              <a:buNone/>
              <a:defRPr sz="1400"/>
            </a:lvl1pPr>
            <a:lvl2pPr marL="0" indent="0">
              <a:buClr>
                <a:schemeClr val="tx1"/>
              </a:buClr>
              <a:buFontTx/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Bild 7">
            <a:extLst>
              <a:ext uri="{FF2B5EF4-FFF2-40B4-BE49-F238E27FC236}">
                <a16:creationId xmlns:a16="http://schemas.microsoft.com/office/drawing/2014/main" id="{2C2F0F6F-16CD-4171-9028-22E6319D9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5810" y="361295"/>
            <a:ext cx="1343366" cy="5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6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Bild_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nuelle Eingabe 13"/>
          <p:cNvSpPr/>
          <p:nvPr userDrawn="1"/>
        </p:nvSpPr>
        <p:spPr>
          <a:xfrm>
            <a:off x="900000" y="6210001"/>
            <a:ext cx="8244000" cy="64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8 w 10000"/>
              <a:gd name="connsiteY3" fmla="*/ 10000 h 10000"/>
              <a:gd name="connsiteX4" fmla="*/ 0 w 10000"/>
              <a:gd name="connsiteY4" fmla="*/ 981 h 10000"/>
              <a:gd name="connsiteX0" fmla="*/ 0 w 10000"/>
              <a:gd name="connsiteY0" fmla="*/ 9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95 w 10000"/>
              <a:gd name="connsiteY3" fmla="*/ 10000 h 10000"/>
              <a:gd name="connsiteX4" fmla="*/ 0 w 10000"/>
              <a:gd name="connsiteY4" fmla="*/ 981 h 10000"/>
              <a:gd name="connsiteX0" fmla="*/ 0 w 9921"/>
              <a:gd name="connsiteY0" fmla="*/ 1107 h 10000"/>
              <a:gd name="connsiteX1" fmla="*/ 9921 w 9921"/>
              <a:gd name="connsiteY1" fmla="*/ 0 h 10000"/>
              <a:gd name="connsiteX2" fmla="*/ 9921 w 9921"/>
              <a:gd name="connsiteY2" fmla="*/ 10000 h 10000"/>
              <a:gd name="connsiteX3" fmla="*/ 16 w 9921"/>
              <a:gd name="connsiteY3" fmla="*/ 10000 h 10000"/>
              <a:gd name="connsiteX4" fmla="*/ 0 w 9921"/>
              <a:gd name="connsiteY4" fmla="*/ 1107 h 10000"/>
              <a:gd name="connsiteX0" fmla="*/ 1 w 9992"/>
              <a:gd name="connsiteY0" fmla="*/ 3889 h 10000"/>
              <a:gd name="connsiteX1" fmla="*/ 9992 w 9992"/>
              <a:gd name="connsiteY1" fmla="*/ 0 h 10000"/>
              <a:gd name="connsiteX2" fmla="*/ 9992 w 9992"/>
              <a:gd name="connsiteY2" fmla="*/ 10000 h 10000"/>
              <a:gd name="connsiteX3" fmla="*/ 8 w 9992"/>
              <a:gd name="connsiteY3" fmla="*/ 10000 h 10000"/>
              <a:gd name="connsiteX4" fmla="*/ 1 w 9992"/>
              <a:gd name="connsiteY4" fmla="*/ 3889 h 10000"/>
              <a:gd name="connsiteX0" fmla="*/ 3 w 10002"/>
              <a:gd name="connsiteY0" fmla="*/ 3889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10 w 10002"/>
              <a:gd name="connsiteY3" fmla="*/ 10000 h 10000"/>
              <a:gd name="connsiteX4" fmla="*/ 3 w 10002"/>
              <a:gd name="connsiteY4" fmla="*/ 3889 h 10000"/>
              <a:gd name="connsiteX0" fmla="*/ 0 w 9999"/>
              <a:gd name="connsiteY0" fmla="*/ 3889 h 10000"/>
              <a:gd name="connsiteX1" fmla="*/ 9999 w 9999"/>
              <a:gd name="connsiteY1" fmla="*/ 0 h 10000"/>
              <a:gd name="connsiteX2" fmla="*/ 9999 w 9999"/>
              <a:gd name="connsiteY2" fmla="*/ 10000 h 10000"/>
              <a:gd name="connsiteX3" fmla="*/ 7 w 9999"/>
              <a:gd name="connsiteY3" fmla="*/ 10000 h 10000"/>
              <a:gd name="connsiteX4" fmla="*/ 0 w 9999"/>
              <a:gd name="connsiteY4" fmla="*/ 3889 h 10000"/>
              <a:gd name="connsiteX0" fmla="*/ 0 w 10000"/>
              <a:gd name="connsiteY0" fmla="*/ 388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7 w 10000"/>
              <a:gd name="connsiteY3" fmla="*/ 10000 h 10000"/>
              <a:gd name="connsiteX4" fmla="*/ 0 w 10000"/>
              <a:gd name="connsiteY4" fmla="*/ 3889 h 10000"/>
              <a:gd name="connsiteX0" fmla="*/ 15 w 10015"/>
              <a:gd name="connsiteY0" fmla="*/ 3889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3 w 10015"/>
              <a:gd name="connsiteY3" fmla="*/ 10000 h 10000"/>
              <a:gd name="connsiteX4" fmla="*/ 15 w 10015"/>
              <a:gd name="connsiteY4" fmla="*/ 3889 h 10000"/>
              <a:gd name="connsiteX0" fmla="*/ 0 w 10019"/>
              <a:gd name="connsiteY0" fmla="*/ 3954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954 h 10000"/>
              <a:gd name="connsiteX0" fmla="*/ 0 w 10019"/>
              <a:gd name="connsiteY0" fmla="*/ 3552 h 10000"/>
              <a:gd name="connsiteX1" fmla="*/ 10019 w 10019"/>
              <a:gd name="connsiteY1" fmla="*/ 0 h 10000"/>
              <a:gd name="connsiteX2" fmla="*/ 10019 w 10019"/>
              <a:gd name="connsiteY2" fmla="*/ 10000 h 10000"/>
              <a:gd name="connsiteX3" fmla="*/ 7 w 10019"/>
              <a:gd name="connsiteY3" fmla="*/ 10000 h 10000"/>
              <a:gd name="connsiteX4" fmla="*/ 0 w 10019"/>
              <a:gd name="connsiteY4" fmla="*/ 355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0000">
                <a:moveTo>
                  <a:pt x="0" y="3552"/>
                </a:moveTo>
                <a:lnTo>
                  <a:pt x="10019" y="0"/>
                </a:lnTo>
                <a:lnTo>
                  <a:pt x="10019" y="10000"/>
                </a:lnTo>
                <a:lnTo>
                  <a:pt x="7" y="10000"/>
                </a:lnTo>
                <a:cubicBezTo>
                  <a:pt x="-6" y="6994"/>
                  <a:pt x="9" y="6689"/>
                  <a:pt x="0" y="3552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456000" y="6516000"/>
            <a:ext cx="5443415" cy="2052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 dirty="0"/>
              <a:t> | </a:t>
            </a:r>
            <a:fld id="{84D62E75-A153-B84D-9C3B-9E763ED9559E}" type="slidenum">
              <a:rPr lang="de-DE" b="1" smtClean="0"/>
              <a:pPr/>
              <a:t>‹Nr.›</a:t>
            </a:fld>
            <a:endParaRPr lang="de-DE" b="1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1008000"/>
            <a:ext cx="6480175" cy="360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800" b="1"/>
            </a:lvl4pPr>
            <a:lvl5pPr marL="1828800" indent="0">
              <a:buFontTx/>
              <a:buNone/>
              <a:defRPr sz="1800" b="1"/>
            </a:lvl5pPr>
          </a:lstStyle>
          <a:p>
            <a:pPr lvl="0"/>
            <a:r>
              <a:rPr lang="de-DE" dirty="0"/>
              <a:t>Seitentitel</a:t>
            </a:r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4956175" y="1836737"/>
            <a:ext cx="3683000" cy="2124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/>
              <a:t>Bildplatzhalter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899175" y="5262360"/>
            <a:ext cx="77400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9175" y="5400000"/>
            <a:ext cx="1728787" cy="6270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/>
              <a:t>Logoplatzhalter</a:t>
            </a:r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17" hasCustomPrompt="1"/>
          </p:nvPr>
        </p:nvSpPr>
        <p:spPr>
          <a:xfrm>
            <a:off x="6910388" y="5400000"/>
            <a:ext cx="1728787" cy="6270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/>
              <a:t>Logoplatzhalter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8" hasCustomPrompt="1"/>
          </p:nvPr>
        </p:nvSpPr>
        <p:spPr>
          <a:xfrm>
            <a:off x="2896645" y="5400000"/>
            <a:ext cx="1728787" cy="6270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/>
              <a:t>Logoplatzhalter</a:t>
            </a:r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99475" y="5400000"/>
            <a:ext cx="1728787" cy="6270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400">
                <a:solidFill>
                  <a:srgbClr val="939390"/>
                </a:solidFill>
              </a:defRPr>
            </a:lvl1pPr>
          </a:lstStyle>
          <a:p>
            <a:r>
              <a:rPr lang="de-DE" dirty="0"/>
              <a:t>Logoplatzhalter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0000" y="449574"/>
            <a:ext cx="1079500" cy="406400"/>
          </a:xfrm>
          <a:prstGeom prst="rect">
            <a:avLst/>
          </a:prstGeom>
        </p:spPr>
      </p:pic>
      <p:sp>
        <p:nvSpPr>
          <p:cNvPr id="20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900000" y="1836000"/>
            <a:ext cx="3672000" cy="3325643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 marL="252000" indent="-252000">
              <a:buClr>
                <a:schemeClr val="accent1"/>
              </a:buClr>
              <a:buSzPct val="125000"/>
              <a:buFont typeface="Wingdings" charset="2"/>
              <a:buChar char="§"/>
              <a:defRPr sz="1400"/>
            </a:lvl1pPr>
            <a:lvl2pPr marL="252000" indent="-252000">
              <a:buClr>
                <a:schemeClr val="accent1"/>
              </a:buClr>
              <a:buFont typeface="Arial"/>
              <a:buChar char="–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21" name="Bild 7">
            <a:extLst>
              <a:ext uri="{FF2B5EF4-FFF2-40B4-BE49-F238E27FC236}">
                <a16:creationId xmlns:a16="http://schemas.microsoft.com/office/drawing/2014/main" id="{F7C26DF5-EF01-4A31-AE03-5594337CE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5810" y="361295"/>
            <a:ext cx="1343366" cy="5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8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sp>
        <p:nvSpPr>
          <p:cNvPr id="7" name="Titelplatzhalter 2"/>
          <p:cNvSpPr>
            <a:spLocks noGrp="1"/>
          </p:cNvSpPr>
          <p:nvPr>
            <p:ph type="title"/>
          </p:nvPr>
        </p:nvSpPr>
        <p:spPr>
          <a:xfrm>
            <a:off x="900000" y="1008000"/>
            <a:ext cx="7740000" cy="4615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456000" y="6516000"/>
            <a:ext cx="5443415" cy="2052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 dirty="0"/>
              <a:t> | </a:t>
            </a:r>
            <a:fld id="{84D62E75-A153-B84D-9C3B-9E763ED9559E}" type="slidenum">
              <a:rPr lang="de-DE" b="1" smtClean="0"/>
              <a:pPr/>
              <a:t>‹Nr.›</a:t>
            </a:fld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7209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63" r:id="rId5"/>
    <p:sldLayoutId id="2147483661" r:id="rId6"/>
    <p:sldLayoutId id="2147483662" r:id="rId7"/>
    <p:sldLayoutId id="2147483672" r:id="rId8"/>
    <p:sldLayoutId id="2147483658" r:id="rId9"/>
    <p:sldLayoutId id="2147483666" r:id="rId10"/>
    <p:sldLayoutId id="2147483673" r:id="rId11"/>
    <p:sldLayoutId id="2147483668" r:id="rId12"/>
    <p:sldLayoutId id="2147483667" r:id="rId13"/>
    <p:sldLayoutId id="2147483670" r:id="rId14"/>
    <p:sldLayoutId id="2147483669" r:id="rId15"/>
    <p:sldLayoutId id="2147483678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us02web.zoom.us/j/88032961080?pwd=bTJqcTVFVzR5a0VkUXQ3dU5MSVNtZz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us02web.zoom.us/j/82279208286?pwd=QW5tZVRHT01QRUZBZUU5SWNPdXdrQT0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w.org/das-bieten-wir/fuer-studierende/markt-medien-machen/ueberblick.html" TargetMode="External"/><Relationship Id="rId2" Type="http://schemas.openxmlformats.org/officeDocument/2006/relationships/hyperlink" Target="https://www.sdw.org/das-bieten-wir/fuer-studierende/hans-hermann-voss-stipendium/ueberblic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dw.org/das-bieten-wir/fuer-studierende/studienkolleg/ueberblick.html" TargetMode="External"/><Relationship Id="rId4" Type="http://schemas.openxmlformats.org/officeDocument/2006/relationships/hyperlink" Target="https://www.sdw.org/das-bieten-wir/fuer-studierende/nick-nachwuchsinitiative-chancengerechte-kitas/ueberblick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w.org/das-bieten-wir/fuer-studierende/studienfoerderwerk-klaus-murmann/bewerbung-studienstipendium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bewerbung-sdw.stipendium-online.de/sign-i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us06web.zoom.us/j/87455657519?pwd=ZOZpkJKOQaObLlRbvxX4NojsmR7tMq.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us06web.zoom.us/j/88542171872?pwd=Ig5nSZ8HRYKwJWHhY937jtmZjuVr7b.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D54C871C-A91A-4B6E-AA77-EF9498F3A2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4617430"/>
            <a:ext cx="64848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90000"/>
              </a:lnSpc>
              <a:defRPr sz="2800" b="0">
                <a:latin typeface="+mn-lt"/>
                <a:cs typeface="1Stone Serif"/>
              </a:defRPr>
            </a:lvl1pPr>
          </a:lstStyle>
          <a:p>
            <a:r>
              <a:rPr lang="de-DE" dirty="0"/>
              <a:t>Jetzt bewerben!</a:t>
            </a:r>
          </a:p>
        </p:txBody>
      </p:sp>
    </p:spTree>
    <p:extLst>
      <p:ext uri="{BB962C8B-B14F-4D97-AF65-F5344CB8AC3E}">
        <p14:creationId xmlns:p14="http://schemas.microsoft.com/office/powerpoint/2010/main" val="321889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815832D-0FD7-4D7E-A5AA-42D4FC619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/>
              <a:t> | </a:t>
            </a:r>
            <a:fld id="{84D62E75-A153-B84D-9C3B-9E763ED9559E}" type="slidenum">
              <a:rPr lang="de-DE" b="1" smtClean="0"/>
              <a:pPr/>
              <a:t>10</a:t>
            </a:fld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79D28D-E825-44C5-BCA5-FF74EF136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Online-Infotermine</a:t>
            </a:r>
          </a:p>
          <a:p>
            <a:r>
              <a:rPr lang="de-DE" dirty="0"/>
              <a:t>Noch Fragen zur Bewerbung bei markt. </a:t>
            </a:r>
            <a:r>
              <a:rPr lang="de-DE" dirty="0" err="1"/>
              <a:t>medien</a:t>
            </a:r>
            <a:r>
              <a:rPr lang="de-DE" dirty="0"/>
              <a:t>. machen.?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EA74C4-842B-4DF3-BD6D-DC931A061697}"/>
              </a:ext>
            </a:extLst>
          </p:cNvPr>
          <p:cNvSpPr/>
          <p:nvPr/>
        </p:nvSpPr>
        <p:spPr>
          <a:xfrm>
            <a:off x="0" y="2205872"/>
            <a:ext cx="8229600" cy="33936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hlinkClick r:id="rId2"/>
            <a:extLst>
              <a:ext uri="{FF2B5EF4-FFF2-40B4-BE49-F238E27FC236}">
                <a16:creationId xmlns:a16="http://schemas.microsoft.com/office/drawing/2014/main" id="{0E3D8B66-6749-4609-8E0A-0B8E490F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64101"/>
            <a:ext cx="5619750" cy="1019175"/>
          </a:xfrm>
          <a:prstGeom prst="rect">
            <a:avLst/>
          </a:prstGeom>
        </p:spPr>
      </p:pic>
      <p:pic>
        <p:nvPicPr>
          <p:cNvPr id="11" name="Grafik 10">
            <a:hlinkClick r:id="rId4"/>
            <a:extLst>
              <a:ext uri="{FF2B5EF4-FFF2-40B4-BE49-F238E27FC236}">
                <a16:creationId xmlns:a16="http://schemas.microsoft.com/office/drawing/2014/main" id="{746C790A-5F98-4547-88F3-279CA039C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4" y="3683276"/>
            <a:ext cx="52387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8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E8D154B-6CB1-43EB-BF78-484661582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 dirty="0"/>
              <a:t> | </a:t>
            </a:r>
            <a:fld id="{84D62E75-A153-B84D-9C3B-9E763ED9559E}" type="slidenum">
              <a:rPr lang="de-DE" b="1" smtClean="0"/>
              <a:pPr/>
              <a:t>2</a:t>
            </a:fld>
            <a:endParaRPr lang="de-DE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328C89-BA4A-4063-A8B2-775E44C0A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Wer kann sich bewerben?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B67A8E9-C5C2-41C5-A152-2F50BBD3D3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>
                <a:ea typeface="Sans Serif Collection" panose="020B0502040504020204" pitchFamily="34" charset="0"/>
                <a:cs typeface="Sans Serif Collection" panose="020B0502040504020204" pitchFamily="34" charset="0"/>
              </a:rPr>
              <a:t>Studierende aller Fachrichtungen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ea typeface="Sans Serif Collection" panose="020B0502040504020204" pitchFamily="34" charset="0"/>
                <a:cs typeface="Sans Serif Collection" panose="020B0502040504020204" pitchFamily="34" charset="0"/>
              </a:rPr>
              <a:t>Leistungsstarke Studierende und Promovierende, die soziale Verantwortung übernehmen und aktiv Lösungen für die Gesellschaft mitgestalten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ea typeface="Sans Serif Collection" panose="020B0502040504020204" pitchFamily="34" charset="0"/>
                <a:cs typeface="Sans Serif Collection" panose="020B0502040504020204" pitchFamily="34" charset="0"/>
              </a:rPr>
              <a:t>Bewerbung ist bereits vor Studienbeginn mit Abiturzeugnis möglich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6A11576-4320-4C77-B4D5-44D13DB06704}"/>
              </a:ext>
            </a:extLst>
          </p:cNvPr>
          <p:cNvSpPr txBox="1"/>
          <p:nvPr/>
        </p:nvSpPr>
        <p:spPr>
          <a:xfrm rot="5400000">
            <a:off x="7560527" y="6041857"/>
            <a:ext cx="25546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/>
              <a:t>Foto: Regina </a:t>
            </a:r>
            <a:r>
              <a:rPr lang="de-DE" sz="800" dirty="0" err="1"/>
              <a:t>Sablotny</a:t>
            </a:r>
            <a:r>
              <a:rPr lang="de-DE" sz="800" dirty="0"/>
              <a:t>/</a:t>
            </a:r>
            <a:r>
              <a:rPr lang="de-DE" sz="800" dirty="0" err="1"/>
              <a:t>sdw</a:t>
            </a:r>
            <a:endParaRPr lang="de-DE" sz="800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72885213-8F5D-490D-9927-DF8EB1F6151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453" b="17587"/>
          <a:stretch/>
        </p:blipFill>
        <p:spPr>
          <a:xfrm>
            <a:off x="4956175" y="1836001"/>
            <a:ext cx="3686175" cy="4488600"/>
          </a:xfrm>
        </p:spPr>
      </p:pic>
    </p:spTree>
    <p:extLst>
      <p:ext uri="{BB962C8B-B14F-4D97-AF65-F5344CB8AC3E}">
        <p14:creationId xmlns:p14="http://schemas.microsoft.com/office/powerpoint/2010/main" val="427572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C53886-F34B-423E-9E0D-C7169D568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/>
              <a:t> | </a:t>
            </a:r>
            <a:fld id="{84D62E75-A153-B84D-9C3B-9E763ED9559E}" type="slidenum">
              <a:rPr lang="de-DE" b="1" smtClean="0"/>
              <a:pPr/>
              <a:t>3</a:t>
            </a:fld>
            <a:endParaRPr lang="de-DE" b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5A6BA93-8874-45D9-B49D-5CD443BD5757}"/>
              </a:ext>
            </a:extLst>
          </p:cNvPr>
          <p:cNvSpPr/>
          <p:nvPr/>
        </p:nvSpPr>
        <p:spPr>
          <a:xfrm>
            <a:off x="1376313" y="3244333"/>
            <a:ext cx="33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53457D3-29D0-41CA-8B26-3AA1F5670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61" b="2946"/>
          <a:stretch/>
        </p:blipFill>
        <p:spPr>
          <a:xfrm>
            <a:off x="943314" y="1066453"/>
            <a:ext cx="7257372" cy="51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3F04C0F-9876-4B13-91E6-27542C094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/>
              <a:t> | </a:t>
            </a:r>
            <a:fld id="{84D62E75-A153-B84D-9C3B-9E763ED9559E}" type="slidenum">
              <a:rPr lang="de-DE" b="1" smtClean="0"/>
              <a:pPr/>
              <a:t>4</a:t>
            </a:fld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151473-E860-4FB3-A165-4916AA6A54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Was bringt dir das Stipendium?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9FC723-6C4A-4356-8977-184DB2D5D9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de-DE" sz="1800" dirty="0"/>
              <a:t>Finanzielle Unterstützung</a:t>
            </a:r>
          </a:p>
          <a:p>
            <a:pPr>
              <a:buClr>
                <a:schemeClr val="accent1"/>
              </a:buClr>
            </a:pPr>
            <a:endParaRPr lang="de-DE" sz="1800" dirty="0"/>
          </a:p>
          <a:p>
            <a:pPr>
              <a:buClr>
                <a:schemeClr val="accent1"/>
              </a:buClr>
            </a:pPr>
            <a:endParaRPr lang="de-DE" sz="1800" dirty="0"/>
          </a:p>
          <a:p>
            <a:pPr>
              <a:buClr>
                <a:schemeClr val="accent1"/>
              </a:buClr>
            </a:pPr>
            <a:r>
              <a:rPr lang="de-DE" sz="1800" dirty="0"/>
              <a:t>Seminar und Trainingsprogramm</a:t>
            </a:r>
          </a:p>
          <a:p>
            <a:pPr>
              <a:buClr>
                <a:schemeClr val="accent1"/>
              </a:buClr>
            </a:pPr>
            <a:endParaRPr lang="de-DE" sz="1800" dirty="0"/>
          </a:p>
          <a:p>
            <a:pPr>
              <a:buClr>
                <a:schemeClr val="accent1"/>
              </a:buClr>
            </a:pPr>
            <a:endParaRPr lang="de-DE" sz="1800" dirty="0"/>
          </a:p>
          <a:p>
            <a:pPr>
              <a:buClr>
                <a:schemeClr val="accent1"/>
              </a:buClr>
            </a:pPr>
            <a:r>
              <a:rPr lang="de-DE" sz="1800" dirty="0"/>
              <a:t>Vernetzungs- und Austauschmöglichkeiten in den Regionalgruppen und im </a:t>
            </a:r>
            <a:r>
              <a:rPr lang="de-DE" sz="1800" dirty="0" err="1"/>
              <a:t>Alumniverein</a:t>
            </a:r>
            <a:endParaRPr lang="de-DE" sz="1800" dirty="0"/>
          </a:p>
        </p:txBody>
      </p:sp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89212BBE-A282-4A3F-854E-ABE4292AA6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4915" b="4915"/>
          <a:stretch>
            <a:fillRect/>
          </a:stretch>
        </p:blipFill>
        <p:spPr/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F5460344-5DBC-4893-A426-03BD97FAA4B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6664" b="6664"/>
          <a:stretch>
            <a:fillRect/>
          </a:stretch>
        </p:blipFill>
        <p:spPr/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B95A75F-406E-4DED-8159-153DF8B1BDB1}"/>
              </a:ext>
            </a:extLst>
          </p:cNvPr>
          <p:cNvSpPr txBox="1"/>
          <p:nvPr/>
        </p:nvSpPr>
        <p:spPr>
          <a:xfrm rot="5400000">
            <a:off x="7560527" y="6041857"/>
            <a:ext cx="25546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/>
              <a:t>Fotos: Regina </a:t>
            </a:r>
            <a:r>
              <a:rPr lang="de-DE" sz="800" dirty="0" err="1"/>
              <a:t>Sablotny</a:t>
            </a:r>
            <a:r>
              <a:rPr lang="de-DE" sz="800" dirty="0"/>
              <a:t>/</a:t>
            </a:r>
            <a:r>
              <a:rPr lang="de-DE" sz="800" dirty="0" err="1"/>
              <a:t>sdw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37879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FFD0785-731C-4385-9965-9E413CDA7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/>
              <a:t> | </a:t>
            </a:r>
            <a:fld id="{84D62E75-A153-B84D-9C3B-9E763ED9559E}" type="slidenum">
              <a:rPr lang="de-DE" b="1" smtClean="0"/>
              <a:pPr/>
              <a:t>5</a:t>
            </a:fld>
            <a:endParaRPr lang="de-DE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56CCF0-A0B1-4B17-9B0C-D34FBF63C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Finanzielle Unterstützung für dein Studium</a:t>
            </a:r>
          </a:p>
          <a:p>
            <a:endParaRPr lang="de-DE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D88228FD-1F0D-480D-A9AB-3593FC2D13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33728" t="1477" r="-35594" b="-1477"/>
          <a:stretch/>
        </p:blipFill>
        <p:spPr>
          <a:xfrm>
            <a:off x="4956175" y="1703400"/>
            <a:ext cx="3686175" cy="4488600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947085-8EC6-42AA-AB5D-6A1CAC36CF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9999" y="1836000"/>
            <a:ext cx="4056176" cy="4356000"/>
          </a:xfrm>
        </p:spPr>
        <p:txBody>
          <a:bodyPr/>
          <a:lstStyle/>
          <a:p>
            <a:r>
              <a:rPr lang="de-DE" sz="1800" dirty="0"/>
              <a:t>Studienkostenpauschaule von </a:t>
            </a:r>
            <a:br>
              <a:rPr lang="de-DE" sz="1800" dirty="0"/>
            </a:br>
            <a:r>
              <a:rPr lang="de-DE" sz="1800" dirty="0"/>
              <a:t>300 Euro/monatlich für alle</a:t>
            </a:r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zusätzlich bis zu 812 Euro/monatlich (abhängig von der finanziellen Situation der Familie)</a:t>
            </a:r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Leistungen müssen nicht zurückgezahlt werden!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95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2651F14-70CB-4E9C-AC79-40438ECE4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/>
              <a:t> | </a:t>
            </a:r>
            <a:fld id="{84D62E75-A153-B84D-9C3B-9E763ED9559E}" type="slidenum">
              <a:rPr lang="de-DE" b="1" smtClean="0"/>
              <a:pPr/>
              <a:t>6</a:t>
            </a:fld>
            <a:endParaRPr lang="de-DE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5A7B4-DDCF-4169-AD45-FD24F54FF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Seminar- und Trainingsprogramm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671F805E-D5A9-45EF-BBC9-35EAC7F604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2673" r="22673"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9A590FB-A3C4-4D1C-95F8-8798C9007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1800" b="1" dirty="0"/>
              <a:t>Professional </a:t>
            </a:r>
            <a:r>
              <a:rPr lang="de-DE" sz="1800" b="1" dirty="0" err="1"/>
              <a:t>Perspectives</a:t>
            </a:r>
            <a:r>
              <a:rPr lang="de-DE" sz="1800" b="1" dirty="0"/>
              <a:t> &amp; Entrepreneurship</a:t>
            </a:r>
            <a:r>
              <a:rPr lang="de-DE" sz="1800" dirty="0"/>
              <a:t>: Einblicke in Karrierewege und Erwerb unternehmerischer Qualifikationen</a:t>
            </a:r>
          </a:p>
          <a:p>
            <a:endParaRPr lang="de-DE" sz="1800" dirty="0"/>
          </a:p>
          <a:p>
            <a:r>
              <a:rPr lang="de-DE" sz="1800" b="1" dirty="0"/>
              <a:t>Wirtschaftlicher &amp; gesellschaftlicher Wandel</a:t>
            </a:r>
            <a:r>
              <a:rPr lang="de-DE" sz="1800" dirty="0"/>
              <a:t>: Diskussion über ökologische, ökonomische und soziale Herausforderungen</a:t>
            </a:r>
          </a:p>
          <a:p>
            <a:endParaRPr lang="de-DE" sz="1800" dirty="0"/>
          </a:p>
          <a:p>
            <a:r>
              <a:rPr lang="de-DE" sz="1800" b="1" dirty="0"/>
              <a:t>Globale Perspektiven</a:t>
            </a:r>
            <a:r>
              <a:rPr lang="de-DE" sz="1800" dirty="0"/>
              <a:t>: Einblicke in die Rollen Deutschlands und Europas in der  Welt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DD05AD-E7EB-4FA2-B368-935C9AE7B8D0}"/>
              </a:ext>
            </a:extLst>
          </p:cNvPr>
          <p:cNvSpPr txBox="1"/>
          <p:nvPr/>
        </p:nvSpPr>
        <p:spPr>
          <a:xfrm rot="5400000">
            <a:off x="7560527" y="6041857"/>
            <a:ext cx="25546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/>
              <a:t>Foto: Margit Wild/</a:t>
            </a:r>
            <a:r>
              <a:rPr lang="de-DE" sz="800" dirty="0" err="1"/>
              <a:t>sdw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92761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93326826-9F52-42A1-9029-7ADB904E3672}"/>
              </a:ext>
            </a:extLst>
          </p:cNvPr>
          <p:cNvSpPr/>
          <p:nvPr/>
        </p:nvSpPr>
        <p:spPr>
          <a:xfrm>
            <a:off x="4446976" y="4017868"/>
            <a:ext cx="2879230" cy="21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680D8E3-C90B-4184-AA27-F72EE1A7B52B}"/>
              </a:ext>
            </a:extLst>
          </p:cNvPr>
          <p:cNvSpPr/>
          <p:nvPr/>
        </p:nvSpPr>
        <p:spPr>
          <a:xfrm>
            <a:off x="1360342" y="4017868"/>
            <a:ext cx="2879230" cy="21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B197AF-EFFD-4F1C-AABE-46E4112BC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/>
              <a:t> | </a:t>
            </a:r>
            <a:fld id="{84D62E75-A153-B84D-9C3B-9E763ED9559E}" type="slidenum">
              <a:rPr lang="de-DE" b="1" smtClean="0"/>
              <a:pPr/>
              <a:t>7</a:t>
            </a:fld>
            <a:endParaRPr lang="de-DE" b="1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0C665F-7499-428B-A610-1D32EFD067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Welche Zusatzangebote gibt es?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B348613-F0D8-472A-8A63-61E4B6A704C9}"/>
              </a:ext>
            </a:extLst>
          </p:cNvPr>
          <p:cNvSpPr txBox="1">
            <a:spLocks/>
          </p:cNvSpPr>
          <p:nvPr/>
        </p:nvSpPr>
        <p:spPr>
          <a:xfrm>
            <a:off x="1502018" y="4164327"/>
            <a:ext cx="2595878" cy="1722116"/>
          </a:xfrm>
          <a:prstGeom prst="rect">
            <a:avLst/>
          </a:prstGeom>
        </p:spPr>
        <p:txBody>
          <a:bodyPr vert="horz" wrap="square" lIns="0" tIns="0" rIns="0" bIns="0" numCol="1" spcCol="0"/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>
                <a:hlinkClick r:id="rId2"/>
              </a:rPr>
              <a:t>Hans Hermann Voss-Stipendium </a:t>
            </a:r>
            <a:endParaRPr lang="de-DE" b="1" dirty="0"/>
          </a:p>
          <a:p>
            <a:pPr algn="ctr"/>
            <a:r>
              <a:rPr lang="de-DE" dirty="0"/>
              <a:t>Für MINT-Studierende, die im Oberbergischen, Rheinisch-Bergischen oder Märkischen Kreis Abitur gemacht haben oder in NRW studieren.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D814346-9E68-410A-A887-7E190AEB5292}"/>
              </a:ext>
            </a:extLst>
          </p:cNvPr>
          <p:cNvSpPr/>
          <p:nvPr/>
        </p:nvSpPr>
        <p:spPr>
          <a:xfrm>
            <a:off x="4419784" y="4071621"/>
            <a:ext cx="2875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hlinkClick r:id="rId3"/>
              </a:rPr>
              <a:t>markt. </a:t>
            </a:r>
            <a:r>
              <a:rPr lang="de-DE" sz="1400" b="1" dirty="0" err="1">
                <a:hlinkClick r:id="rId3"/>
              </a:rPr>
              <a:t>medien</a:t>
            </a:r>
            <a:r>
              <a:rPr lang="de-DE" sz="1400" b="1" dirty="0">
                <a:hlinkClick r:id="rId3"/>
              </a:rPr>
              <a:t>. machen </a:t>
            </a:r>
            <a:endParaRPr lang="de-DE" sz="1400" b="1" dirty="0"/>
          </a:p>
          <a:p>
            <a:pPr algn="ctr"/>
            <a:r>
              <a:rPr lang="de-DE" sz="1400" dirty="0"/>
              <a:t>Für Studierende aller Fachrichtungen, die Wirtschaftsthemen spannend finden und sich für die </a:t>
            </a:r>
            <a:br>
              <a:rPr lang="de-DE" sz="1400" dirty="0"/>
            </a:br>
            <a:r>
              <a:rPr lang="de-DE" sz="1400" dirty="0"/>
              <a:t>Medienwelt begeistern.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B4B213B-022C-4086-82BE-E3BBF753193E}"/>
              </a:ext>
            </a:extLst>
          </p:cNvPr>
          <p:cNvSpPr/>
          <p:nvPr/>
        </p:nvSpPr>
        <p:spPr>
          <a:xfrm>
            <a:off x="1360342" y="1667204"/>
            <a:ext cx="2879230" cy="21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BCDBBE8-A014-41CB-9A17-104AECBC81BB}"/>
              </a:ext>
            </a:extLst>
          </p:cNvPr>
          <p:cNvSpPr/>
          <p:nvPr/>
        </p:nvSpPr>
        <p:spPr>
          <a:xfrm>
            <a:off x="4429304" y="1667204"/>
            <a:ext cx="2879230" cy="21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75C0995C-B30A-4F96-B7F5-DA4635E8DCEA}"/>
              </a:ext>
            </a:extLst>
          </p:cNvPr>
          <p:cNvSpPr txBox="1">
            <a:spLocks/>
          </p:cNvSpPr>
          <p:nvPr/>
        </p:nvSpPr>
        <p:spPr>
          <a:xfrm>
            <a:off x="4490212" y="1834459"/>
            <a:ext cx="2595878" cy="1893044"/>
          </a:xfrm>
          <a:prstGeom prst="rect">
            <a:avLst/>
          </a:prstGeom>
        </p:spPr>
        <p:txBody>
          <a:bodyPr vert="horz" wrap="square" lIns="0" tIns="0" rIns="0" bIns="0" numCol="1" spcCol="0"/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 err="1">
                <a:hlinkClick r:id="rId4"/>
              </a:rPr>
              <a:t>NicK</a:t>
            </a:r>
            <a:r>
              <a:rPr lang="de-DE" b="1" dirty="0">
                <a:hlinkClick r:id="rId4"/>
              </a:rPr>
              <a:t> – Nachwuchsinitiative chancengerechte Kitas</a:t>
            </a:r>
            <a:endParaRPr lang="de-DE" b="1" dirty="0"/>
          </a:p>
          <a:p>
            <a:pPr algn="ctr"/>
            <a:r>
              <a:rPr lang="de-DE" dirty="0"/>
              <a:t>Für Studierende kindheitspädagogischer Fächer, die sich für mehr Chancen-gerechtigkeit in der frühen Bildung einsetzen möchten.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854E2A5-841B-48D4-A49E-EAF58CCB35B3}"/>
              </a:ext>
            </a:extLst>
          </p:cNvPr>
          <p:cNvSpPr/>
          <p:nvPr/>
        </p:nvSpPr>
        <p:spPr>
          <a:xfrm>
            <a:off x="1329537" y="1757714"/>
            <a:ext cx="2875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hlinkClick r:id="rId5"/>
              </a:rPr>
              <a:t>Studienkolleg </a:t>
            </a:r>
            <a:endParaRPr lang="de-DE" sz="1400" b="1" dirty="0"/>
          </a:p>
          <a:p>
            <a:pPr algn="ctr"/>
            <a:r>
              <a:rPr lang="de-DE" sz="1400" dirty="0"/>
              <a:t>Für Lehramtsstudierende aller Fächer und Schultypen, die zu Schulgestalterinnen und Schulgestalter von morgen werden möchten.</a:t>
            </a:r>
          </a:p>
        </p:txBody>
      </p:sp>
    </p:spTree>
    <p:extLst>
      <p:ext uri="{BB962C8B-B14F-4D97-AF65-F5344CB8AC3E}">
        <p14:creationId xmlns:p14="http://schemas.microsoft.com/office/powerpoint/2010/main" val="351357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1C9D46-9851-4223-9867-3F1C6F361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 dirty="0"/>
              <a:t> | </a:t>
            </a:r>
            <a:fld id="{84D62E75-A153-B84D-9C3B-9E763ED9559E}" type="slidenum">
              <a:rPr lang="de-DE" b="1" smtClean="0"/>
              <a:pPr/>
              <a:t>8</a:t>
            </a:fld>
            <a:endParaRPr lang="de-DE" b="1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B8C556-E24F-4D96-990B-D7BBA582D0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Die wichtigsten Termine auf einen Blick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91099E6-A7E5-443C-80D9-9131F777D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96" y="1842632"/>
            <a:ext cx="2796782" cy="19204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D0588F0-DEDB-4A47-A788-5945057F4FD3}"/>
              </a:ext>
            </a:extLst>
          </p:cNvPr>
          <p:cNvSpPr txBox="1"/>
          <p:nvPr/>
        </p:nvSpPr>
        <p:spPr>
          <a:xfrm>
            <a:off x="6457362" y="3982785"/>
            <a:ext cx="21224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/>
              <a:t>Zur </a:t>
            </a:r>
            <a:r>
              <a:rPr lang="de-DE" sz="2000" b="1" dirty="0">
                <a:hlinkClick r:id="rId3"/>
              </a:rPr>
              <a:t>Bewerbung</a:t>
            </a:r>
            <a:endParaRPr lang="de-DE" sz="20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8E9DBD-817E-4297-AC7F-6DAB4755DDA4}"/>
              </a:ext>
            </a:extLst>
          </p:cNvPr>
          <p:cNvSpPr txBox="1"/>
          <p:nvPr/>
        </p:nvSpPr>
        <p:spPr>
          <a:xfrm>
            <a:off x="6457362" y="4491455"/>
            <a:ext cx="20330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1" dirty="0">
                <a:hlinkClick r:id="rId4"/>
              </a:rPr>
              <a:t>Hier</a:t>
            </a:r>
            <a:r>
              <a:rPr lang="de-DE" b="1" dirty="0"/>
              <a:t> findet ihr das Bewerbungsportal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F9E65C-2E7A-49C5-BBC6-5CE0E4BB2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92912"/>
            <a:ext cx="5287637" cy="28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A2B513-8E73-4102-9463-BEAE8ADC2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Stiftung der Deutschen Wirtschaft | </a:t>
            </a:r>
            <a:fld id="{FB1F559E-B1E2-9D4F-9221-C1BA3F1D30E3}" type="datetime1">
              <a:rPr lang="de-DE" smtClean="0"/>
              <a:pPr/>
              <a:t>05.04.2024</a:t>
            </a:fld>
            <a:r>
              <a:rPr lang="de-DE"/>
              <a:t> | </a:t>
            </a:r>
            <a:fld id="{84D62E75-A153-B84D-9C3B-9E763ED9559E}" type="slidenum">
              <a:rPr lang="de-DE" b="1" smtClean="0"/>
              <a:pPr/>
              <a:t>9</a:t>
            </a:fld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1E5475-9840-4612-8089-85F34EF96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000" y="1008000"/>
            <a:ext cx="6735711" cy="669971"/>
          </a:xfrm>
        </p:spPr>
        <p:txBody>
          <a:bodyPr/>
          <a:lstStyle/>
          <a:p>
            <a:r>
              <a:rPr lang="de-DE"/>
              <a:t>Online-Infotermine</a:t>
            </a:r>
            <a:endParaRPr lang="de-DE" dirty="0"/>
          </a:p>
          <a:p>
            <a:r>
              <a:rPr lang="de-DE" dirty="0"/>
              <a:t>Du hast noch Fragen zur Bewerbung im Studienförderwerk?</a:t>
            </a:r>
          </a:p>
          <a:p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FBA77B3-7041-47F7-8D59-4B8A8186CA27}"/>
              </a:ext>
            </a:extLst>
          </p:cNvPr>
          <p:cNvSpPr/>
          <p:nvPr/>
        </p:nvSpPr>
        <p:spPr>
          <a:xfrm>
            <a:off x="0" y="2205872"/>
            <a:ext cx="8229600" cy="33936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hlinkClick r:id="rId2"/>
            <a:extLst>
              <a:ext uri="{FF2B5EF4-FFF2-40B4-BE49-F238E27FC236}">
                <a16:creationId xmlns:a16="http://schemas.microsoft.com/office/drawing/2014/main" id="{C493BBC5-CADE-4E43-8B1E-2B552B05E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2610947"/>
            <a:ext cx="5448300" cy="1123950"/>
          </a:xfrm>
          <a:prstGeom prst="rect">
            <a:avLst/>
          </a:prstGeom>
        </p:spPr>
      </p:pic>
      <p:pic>
        <p:nvPicPr>
          <p:cNvPr id="8" name="Grafik 7">
            <a:hlinkClick r:id="rId4"/>
            <a:extLst>
              <a:ext uri="{FF2B5EF4-FFF2-40B4-BE49-F238E27FC236}">
                <a16:creationId xmlns:a16="http://schemas.microsoft.com/office/drawing/2014/main" id="{D8D117DF-E3C7-492D-9AAD-5F553891F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00" y="3828264"/>
            <a:ext cx="57150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25539"/>
      </p:ext>
    </p:extLst>
  </p:cSld>
  <p:clrMapOvr>
    <a:masterClrMapping/>
  </p:clrMapOvr>
</p:sld>
</file>

<file path=ppt/theme/theme1.xml><?xml version="1.0" encoding="utf-8"?>
<a:theme xmlns:a="http://schemas.openxmlformats.org/drawingml/2006/main" name="sdw_PPT_Master_20190515">
  <a:themeElements>
    <a:clrScheme name="sdw_2016">
      <a:dk1>
        <a:srgbClr val="4A4A48"/>
      </a:dk1>
      <a:lt1>
        <a:srgbClr val="FFFFFF"/>
      </a:lt1>
      <a:dk2>
        <a:srgbClr val="4A4A48"/>
      </a:dk2>
      <a:lt2>
        <a:srgbClr val="FFFFFF"/>
      </a:lt2>
      <a:accent1>
        <a:srgbClr val="FFCA00"/>
      </a:accent1>
      <a:accent2>
        <a:srgbClr val="007DA5"/>
      </a:accent2>
      <a:accent3>
        <a:srgbClr val="DE7A6A"/>
      </a:accent3>
      <a:accent4>
        <a:srgbClr val="5BA494"/>
      </a:accent4>
      <a:accent5>
        <a:srgbClr val="F59C00"/>
      </a:accent5>
      <a:accent6>
        <a:srgbClr val="C3985A"/>
      </a:accent6>
      <a:hlink>
        <a:srgbClr val="4A4A48"/>
      </a:hlink>
      <a:folHlink>
        <a:srgbClr val="7F7F7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dw_2016">
    <a:dk1>
      <a:srgbClr val="4A4A48"/>
    </a:dk1>
    <a:lt1>
      <a:srgbClr val="FFFFFF"/>
    </a:lt1>
    <a:dk2>
      <a:srgbClr val="4A4A48"/>
    </a:dk2>
    <a:lt2>
      <a:srgbClr val="FFFFFF"/>
    </a:lt2>
    <a:accent1>
      <a:srgbClr val="FFCA00"/>
    </a:accent1>
    <a:accent2>
      <a:srgbClr val="007DA5"/>
    </a:accent2>
    <a:accent3>
      <a:srgbClr val="DE7A6A"/>
    </a:accent3>
    <a:accent4>
      <a:srgbClr val="5BA494"/>
    </a:accent4>
    <a:accent5>
      <a:srgbClr val="F59C00"/>
    </a:accent5>
    <a:accent6>
      <a:srgbClr val="C3985A"/>
    </a:accent6>
    <a:hlink>
      <a:srgbClr val="4A4A48"/>
    </a:hlink>
    <a:folHlink>
      <a:srgbClr val="7F7F7F"/>
    </a:folHlink>
  </a:clrScheme>
  <a:fontScheme name="Office Klassisch 2">
    <a:maj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dw_2016">
    <a:dk1>
      <a:srgbClr val="4A4A48"/>
    </a:dk1>
    <a:lt1>
      <a:srgbClr val="FFFFFF"/>
    </a:lt1>
    <a:dk2>
      <a:srgbClr val="4A4A48"/>
    </a:dk2>
    <a:lt2>
      <a:srgbClr val="FFFFFF"/>
    </a:lt2>
    <a:accent1>
      <a:srgbClr val="FFCA00"/>
    </a:accent1>
    <a:accent2>
      <a:srgbClr val="007DA5"/>
    </a:accent2>
    <a:accent3>
      <a:srgbClr val="DE7A6A"/>
    </a:accent3>
    <a:accent4>
      <a:srgbClr val="5BA494"/>
    </a:accent4>
    <a:accent5>
      <a:srgbClr val="F59C00"/>
    </a:accent5>
    <a:accent6>
      <a:srgbClr val="C3985A"/>
    </a:accent6>
    <a:hlink>
      <a:srgbClr val="4A4A48"/>
    </a:hlink>
    <a:folHlink>
      <a:srgbClr val="7F7F7F"/>
    </a:folHlink>
  </a:clrScheme>
  <a:fontScheme name="Office Klassisch 2">
    <a:maj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sdw_PPT_Master_20190515.potx</Template>
  <TotalTime>0</TotalTime>
  <Words>351</Words>
  <Application>Microsoft Office PowerPoint</Application>
  <PresentationFormat>Bildschirmpräsentation (4:3)</PresentationFormat>
  <Paragraphs>57</Paragraphs>
  <Slides>10</Slides>
  <Notes>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1Stone Serif</vt:lpstr>
      <vt:lpstr>Arial</vt:lpstr>
      <vt:lpstr>Calibri</vt:lpstr>
      <vt:lpstr>Sans Serif Collection</vt:lpstr>
      <vt:lpstr>Wingdings</vt:lpstr>
      <vt:lpstr>sdw_PPT_Master_20190515</vt:lpstr>
      <vt:lpstr>Jetzt bewerben!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Miriam Bussmann</dc:creator>
  <cp:lastModifiedBy>Jonas Ksienzyk</cp:lastModifiedBy>
  <cp:revision>367</cp:revision>
  <cp:lastPrinted>2016-10-31T19:17:55Z</cp:lastPrinted>
  <dcterms:created xsi:type="dcterms:W3CDTF">2016-09-12T13:15:06Z</dcterms:created>
  <dcterms:modified xsi:type="dcterms:W3CDTF">2024-04-05T13:35:53Z</dcterms:modified>
</cp:coreProperties>
</file>